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48"/>
  </p:notesMasterIdLst>
  <p:sldIdLst>
    <p:sldId id="271" r:id="rId2"/>
    <p:sldId id="302" r:id="rId3"/>
    <p:sldId id="301" r:id="rId4"/>
    <p:sldId id="270" r:id="rId5"/>
    <p:sldId id="282" r:id="rId6"/>
    <p:sldId id="283" r:id="rId7"/>
    <p:sldId id="281" r:id="rId8"/>
    <p:sldId id="274" r:id="rId9"/>
    <p:sldId id="284" r:id="rId10"/>
    <p:sldId id="275" r:id="rId11"/>
    <p:sldId id="276" r:id="rId12"/>
    <p:sldId id="285" r:id="rId13"/>
    <p:sldId id="278" r:id="rId14"/>
    <p:sldId id="279" r:id="rId15"/>
    <p:sldId id="286" r:id="rId16"/>
    <p:sldId id="303" r:id="rId17"/>
    <p:sldId id="304" r:id="rId18"/>
    <p:sldId id="269" r:id="rId19"/>
    <p:sldId id="280" r:id="rId20"/>
    <p:sldId id="309" r:id="rId21"/>
    <p:sldId id="288" r:id="rId22"/>
    <p:sldId id="287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306" r:id="rId32"/>
    <p:sldId id="297" r:id="rId33"/>
    <p:sldId id="268" r:id="rId34"/>
    <p:sldId id="298" r:id="rId35"/>
    <p:sldId id="308" r:id="rId36"/>
    <p:sldId id="258" r:id="rId37"/>
    <p:sldId id="305" r:id="rId38"/>
    <p:sldId id="259" r:id="rId39"/>
    <p:sldId id="260" r:id="rId40"/>
    <p:sldId id="267" r:id="rId41"/>
    <p:sldId id="261" r:id="rId42"/>
    <p:sldId id="262" r:id="rId43"/>
    <p:sldId id="299" r:id="rId44"/>
    <p:sldId id="300" r:id="rId45"/>
    <p:sldId id="307" r:id="rId46"/>
    <p:sldId id="263" r:id="rId4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D0E"/>
    <a:srgbClr val="FFC000"/>
    <a:srgbClr val="00AEEF"/>
    <a:srgbClr val="80D0F3"/>
    <a:srgbClr val="057195"/>
    <a:srgbClr val="94C11E"/>
    <a:srgbClr val="FFFFFF"/>
    <a:srgbClr val="6C6C6C"/>
    <a:srgbClr val="8ACEEB"/>
    <a:srgbClr val="C2E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1905" autoAdjust="0"/>
  </p:normalViewPr>
  <p:slideViewPr>
    <p:cSldViewPr snapToGrid="0">
      <p:cViewPr>
        <p:scale>
          <a:sx n="80" d="100"/>
          <a:sy n="80" d="100"/>
        </p:scale>
        <p:origin x="139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58B79-9350-4CEB-B28C-7E92520EA51F}" type="datetimeFigureOut">
              <a:rPr lang="pt-PT" smtClean="0"/>
              <a:t>21/02/2019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CC1C8-CED9-469E-BD7E-0C9D65C3B27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856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ava_(programming_language)" TargetMode="External"/><Relationship Id="rId3" Type="http://schemas.openxmlformats.org/officeDocument/2006/relationships/hyperlink" Target="https://en.wikipedia.org/wiki/Unix" TargetMode="External"/><Relationship Id="rId7" Type="http://schemas.openxmlformats.org/officeDocument/2006/relationships/hyperlink" Target="https://en.wikipedia.org/wiki/NCSA_Mosaic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World_Wide_Web" TargetMode="External"/><Relationship Id="rId5" Type="http://schemas.openxmlformats.org/officeDocument/2006/relationships/hyperlink" Target="https://en.wikipedia.org/wiki/S_(programming_language)" TargetMode="External"/><Relationship Id="rId10" Type="http://schemas.openxmlformats.org/officeDocument/2006/relationships/hyperlink" Target="https://en.wikipedia.org/wiki/ACM_Software_System_Award" TargetMode="External"/><Relationship Id="rId4" Type="http://schemas.openxmlformats.org/officeDocument/2006/relationships/hyperlink" Target="https://en.wikipedia.org/wiki/TeX" TargetMode="External"/><Relationship Id="rId9" Type="http://schemas.openxmlformats.org/officeDocument/2006/relationships/hyperlink" Target="https://en.wikipedia.org/wiki/INGRES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--&gt;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aPRESENTAÇÃO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MEU PERCURSO ACADÉMICO E ORIENTAÇÃO DE PROF. HUGO GAMBOA</a:t>
            </a:r>
          </a:p>
          <a:p>
            <a:pPr lvl="1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Explicitar a temática da apresentação com foco no título, referindo que pretendemos demonstrar quão simples e prático o estudo de sinais fisiológicos se pode revelar recorrendo ao sistema de aquisição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aos recursos de suporte ao processamento de sinais fornecidos pelo projeto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Expressar um comentário informal de que durante a próxima hora serei o guia da audiência nesta entusiasmante jornada que se iniciará com a apresentação do sistema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 das suas funcionalidades), fazendo-se uma breve paragem no software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OpenSignals,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utilizado para receção e gestão dos dados adquiridos pelo sistema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culminando numa contemplação mais pormenorizada das funcionalidades de processamento contidas nos tutoriais inseridos no projeto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4076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 potencialidades da ciência são inesgotáveis e os investigadores assumem-se como os exploradores dos tempos modernos encontrando desafios onde outros identificam limites… 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 prudente/sensato uma companhia tecnológica como a Plux não permitir ao investigador explorar todo o seu potencial de utilização dos sinais adquiridos. A resposta e esta interessante pergunta é obviamente “Não!”.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 dos projetos recentes da empresa, a Plux não se restringe a fornecer recursos, mas também se preocupa em fomentar a criação de novas soluções pelos seus clientes.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6125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2584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Uma aplicação informática, como 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disponibilizados no OpenSignals, revela-se extremamente poderosa e de utilidade inestimável, porém, como tive oportunidade de referir, a ciência não tem limites, sendo natural que 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disponíveis não explorem exaustivamente todas as possibilidades de processamento de sinais.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Assim, para complementar a função dos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recentemente a Plux iniciou um novo projeto dedicado à transmissão de conhecimentos sobre o processamento de sinais recorrendo à linguagem de programação Python, lançando um ambiente tutorial designado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8631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Unix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TeX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(R’s predecessor),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the Web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Mosaic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Java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INGRES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(modern databases)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more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5691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34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Porém, o projeto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 uma outra ramificação com um pacote em Python (remeter para a página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PyPI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onde algumas das funcionalidades descritas nos Notebooks foram incorporadas em funções Python para reutilização.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outro lado, existe um módulo responsável pela criação de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Notebooks, caso o utilizador queira replicar a estrutura dos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criar os seus próprios tutoriais (exemplificar como é simples criar um template em branco);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5106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 a vossa amável presença, tive oportunidade de apresentar um breve olhar pelo ecossistema que rodeia o sistema de aquisição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suas potencialidades e as mais recentes inovações, como constatado no projeto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tempo remanescente, convido todos os presentes a experimentarem os nossos sistemas de teste e a questionarem-me como todo o tipo de dúvidas, para mim será um enorme prazer guiar-vos neste processo de descoberta !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1622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Estabelecer a ponte entre os sinais apresentados no 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“Sinais Fisiológicos e Aplicações”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referindo que os sinais fisiológicos se estabelecem como a matéria prima que necessita de ser recolhida recorrendo a sistemas especializados de aquisição de sinais, com a capacidade de converter eventos físicos em sinais elétricos por meio de transdutores/sensores que asseguram a interface entre o mundo físico e o domínio analógico/digital: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Colocar uma questão à audiência e um desafio: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Em termos científicos a unificação de teorias (por exemplo das forças no universo, do Eletromagnetismo com a Mecânica Quântica ou na projeção de um algoritmo mestre de aprendizagem automática) revela-se sempre a chave para a ocorrência de revoluções científicas e avanços civilizacionais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[breve pausa]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Até a tecnologia do quotidiano revela este paradigma… se nos recordarmos de dispositivos como os telemóveis, que nos seus primórdios eram destinados quase exclusivamente à realização de chamadas, hoje assistimos a uma multifuncionalidade extremamente interessante, com os smartphones a unificarem o universo da comunicação, música, jogos, informação…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[breve pausa]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Considerando que a presente demonstração está relacionada com a aquisição e processamento de sinais, muitos dos presentes podem estar a questionar-se porque não fazer o mesmo ao nível dos sistemas de aquisição de sinais fisiológicas, unificando múltiplos sensores num único sistema de forma rápida, eficiente, intuitiva e elegante. Este foi e é um dos desígnios da Plux, originando um dispositivo com grande potencial e que irei apresentar nos minutos que se seguem: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</a:t>
            </a:r>
            <a:endParaRPr lang="pt-PT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[mostrar o dispositivo à plateia e uma imagem no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1509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4112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9355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508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 entanto, até ao momento aflorámos apenas uma parte da solução, ou seja, focámo-nos na componente de hardware… Para esclarecer a segunda parte do enigma podemos remeter para o nome da nossa companhia “Plux Wireless Biosignals”, pelo que, de facto a comunicação de dados (em tempo-real) entre o sistema de aquisição e o computador será realizada através da tecnologia Bluetooth com total ausência de cabos e constrangimentos, pois queremos dar liberdade aos investigadores/clientes não só na projeção dos seus estudos (pela enorme diversidade de sensores disponíveis e flexibilidade de emparelhamento simultâneo) mas também durante a sua execução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8524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0804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6218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Muito bem! Já descrevemos o hardware e a interface de comunicação, restando apenas explicitar o software que recebe os dados/amostras adquiridas.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041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jpe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707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611889"/>
            <a:ext cx="7772400" cy="6428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2CBFE5-9E6C-40AB-9C14-40B31227299C}"/>
              </a:ext>
            </a:extLst>
          </p:cNvPr>
          <p:cNvSpPr txBox="1"/>
          <p:nvPr userDrawn="1"/>
        </p:nvSpPr>
        <p:spPr>
          <a:xfrm>
            <a:off x="9387325" y="548508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ECG Sample</a:t>
            </a:r>
          </a:p>
        </p:txBody>
      </p:sp>
    </p:spTree>
    <p:extLst>
      <p:ext uri="{BB962C8B-B14F-4D97-AF65-F5344CB8AC3E}">
        <p14:creationId xmlns:p14="http://schemas.microsoft.com/office/powerpoint/2010/main" val="3961432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EC894E-0E36-4973-A689-37371DA82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64289"/>
            <a:ext cx="7772400" cy="64286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C9F150D-CE6C-4CB9-9E51-D48D63975522}"/>
              </a:ext>
            </a:extLst>
          </p:cNvPr>
          <p:cNvSpPr/>
          <p:nvPr userDrawn="1"/>
        </p:nvSpPr>
        <p:spPr>
          <a:xfrm>
            <a:off x="3581400" y="5254448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A7A950-8218-425A-9006-79AB1CB295A6}"/>
              </a:ext>
            </a:extLst>
          </p:cNvPr>
          <p:cNvSpPr/>
          <p:nvPr userDrawn="1"/>
        </p:nvSpPr>
        <p:spPr>
          <a:xfrm rot="10800000">
            <a:off x="9982200" y="4998607"/>
            <a:ext cx="1371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6388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95" y="5562952"/>
            <a:ext cx="7957105" cy="6428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26F8BB-7AA2-4A42-AA07-45FB2880C6D8}"/>
              </a:ext>
            </a:extLst>
          </p:cNvPr>
          <p:cNvSpPr txBox="1"/>
          <p:nvPr userDrawn="1"/>
        </p:nvSpPr>
        <p:spPr>
          <a:xfrm>
            <a:off x="9038492" y="5499785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EDA Sample</a:t>
            </a:r>
          </a:p>
        </p:txBody>
      </p:sp>
    </p:spTree>
    <p:extLst>
      <p:ext uri="{BB962C8B-B14F-4D97-AF65-F5344CB8AC3E}">
        <p14:creationId xmlns:p14="http://schemas.microsoft.com/office/powerpoint/2010/main" val="191184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472A4-0CD7-40E8-B9C7-9125506E8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95" y="5753452"/>
            <a:ext cx="7957105" cy="64286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EA7FDCD-3A9D-472F-BDC2-5B3B45FF68D8}"/>
              </a:ext>
            </a:extLst>
          </p:cNvPr>
          <p:cNvSpPr/>
          <p:nvPr userDrawn="1"/>
        </p:nvSpPr>
        <p:spPr>
          <a:xfrm>
            <a:off x="3441700" y="5315146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F28FB6-00E1-482C-AE05-0108919B0896}"/>
              </a:ext>
            </a:extLst>
          </p:cNvPr>
          <p:cNvSpPr/>
          <p:nvPr userDrawn="1"/>
        </p:nvSpPr>
        <p:spPr>
          <a:xfrm rot="10800000">
            <a:off x="9766300" y="5084057"/>
            <a:ext cx="15875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46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4412B-3C69-4F29-AE4C-E0DDA0E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11A7D2-5FDA-4238-8339-4B968A17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B6BA1A9-233D-4F23-A7DD-37A230FF3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75ABC18-218A-433C-85E9-3DCE704F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48DCEDD-160C-4CEA-A3A6-AC12E0A9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9BF0E16-B083-4571-97B9-A64D10F0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3804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09B71-5398-4B21-BF53-C78549B0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8A19C90-97A0-4489-8165-F634644BC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BB3C86A-0C62-43A0-B6F8-5D09C7724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3697757-43E3-4737-9E9A-52B1C6FAC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D4D4411-20E5-4518-8D00-13AA55574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9BED68D-441F-4D03-AA54-828EC3FB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27F7670-1459-4805-A242-21A7A556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614631D-8EC0-4873-B195-7CFB5E6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7356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888A985-13C1-4E75-B56B-A5DA02D2BBE5}"/>
              </a:ext>
            </a:extLst>
          </p:cNvPr>
          <p:cNvSpPr/>
          <p:nvPr userDrawn="1"/>
        </p:nvSpPr>
        <p:spPr>
          <a:xfrm>
            <a:off x="590550" y="1861757"/>
            <a:ext cx="1070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AEEF"/>
                </a:solidFill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 Guided Exploration through Signal Acquisition and Processing </a:t>
            </a:r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with…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8920D1-8273-4274-A459-E3414D670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21482"/>
          <a:stretch/>
        </p:blipFill>
        <p:spPr>
          <a:xfrm>
            <a:off x="4729999" y="2723531"/>
            <a:ext cx="7426742" cy="4001477"/>
          </a:xfrm>
          <a:prstGeom prst="rect">
            <a:avLst/>
          </a:prstGeom>
        </p:spPr>
      </p:pic>
      <p:pic>
        <p:nvPicPr>
          <p:cNvPr id="7" name="Picture 2" descr="Image result for biosignalsplux">
            <a:extLst>
              <a:ext uri="{FF2B5EF4-FFF2-40B4-BE49-F238E27FC236}">
                <a16:creationId xmlns:a16="http://schemas.microsoft.com/office/drawing/2014/main" id="{91D6FD90-D354-4162-B1B3-38FA611D96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71" y="2768382"/>
            <a:ext cx="4175858" cy="14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A6B7BC-5960-4865-A9EB-AD0914EDF55F}"/>
              </a:ext>
            </a:extLst>
          </p:cNvPr>
          <p:cNvSpPr/>
          <p:nvPr userDrawn="1"/>
        </p:nvSpPr>
        <p:spPr>
          <a:xfrm>
            <a:off x="6056558" y="3760340"/>
            <a:ext cx="6383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C8A4AA8-9E30-4356-80EC-5369EEFCE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51276"/>
          <a:stretch/>
        </p:blipFill>
        <p:spPr>
          <a:xfrm>
            <a:off x="282241" y="181335"/>
            <a:ext cx="7426742" cy="14263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88E252-2A1E-4B05-91DD-30F29D9E91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22" y="-3514"/>
            <a:ext cx="6556911" cy="110079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2B358FAD-9304-4A09-A231-7156C8E05B82}"/>
              </a:ext>
            </a:extLst>
          </p:cNvPr>
          <p:cNvSpPr/>
          <p:nvPr userDrawn="1"/>
        </p:nvSpPr>
        <p:spPr>
          <a:xfrm>
            <a:off x="4234591" y="-3514"/>
            <a:ext cx="1741708" cy="920795"/>
          </a:xfrm>
          <a:custGeom>
            <a:avLst/>
            <a:gdLst>
              <a:gd name="connsiteX0" fmla="*/ 0 w 1424530"/>
              <a:gd name="connsiteY0" fmla="*/ 0 h 980036"/>
              <a:gd name="connsiteX1" fmla="*/ 1424530 w 1424530"/>
              <a:gd name="connsiteY1" fmla="*/ 0 h 980036"/>
              <a:gd name="connsiteX2" fmla="*/ 1424530 w 1424530"/>
              <a:gd name="connsiteY2" fmla="*/ 980036 h 980036"/>
              <a:gd name="connsiteX3" fmla="*/ 0 w 1424530"/>
              <a:gd name="connsiteY3" fmla="*/ 980036 h 980036"/>
              <a:gd name="connsiteX4" fmla="*/ 0 w 1424530"/>
              <a:gd name="connsiteY4" fmla="*/ 0 h 980036"/>
              <a:gd name="connsiteX0" fmla="*/ 0 w 1462630"/>
              <a:gd name="connsiteY0" fmla="*/ 0 h 980036"/>
              <a:gd name="connsiteX1" fmla="*/ 1424530 w 1462630"/>
              <a:gd name="connsiteY1" fmla="*/ 0 h 980036"/>
              <a:gd name="connsiteX2" fmla="*/ 1462630 w 1462630"/>
              <a:gd name="connsiteY2" fmla="*/ 482600 h 980036"/>
              <a:gd name="connsiteX3" fmla="*/ 1424530 w 1462630"/>
              <a:gd name="connsiteY3" fmla="*/ 980036 h 980036"/>
              <a:gd name="connsiteX4" fmla="*/ 0 w 1462630"/>
              <a:gd name="connsiteY4" fmla="*/ 980036 h 980036"/>
              <a:gd name="connsiteX5" fmla="*/ 0 w 146263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34410"/>
              <a:gd name="connsiteY0" fmla="*/ 0 h 980036"/>
              <a:gd name="connsiteX1" fmla="*/ 1721710 w 1734410"/>
              <a:gd name="connsiteY1" fmla="*/ 0 h 980036"/>
              <a:gd name="connsiteX2" fmla="*/ 1734410 w 1734410"/>
              <a:gd name="connsiteY2" fmla="*/ 486463 h 980036"/>
              <a:gd name="connsiteX3" fmla="*/ 1721710 w 1734410"/>
              <a:gd name="connsiteY3" fmla="*/ 980036 h 980036"/>
              <a:gd name="connsiteX4" fmla="*/ 0 w 1734410"/>
              <a:gd name="connsiteY4" fmla="*/ 3078 h 980036"/>
              <a:gd name="connsiteX5" fmla="*/ 297180 w 1734410"/>
              <a:gd name="connsiteY5" fmla="*/ 0 h 980036"/>
              <a:gd name="connsiteX0" fmla="*/ 297180 w 1741667"/>
              <a:gd name="connsiteY0" fmla="*/ 0 h 980036"/>
              <a:gd name="connsiteX1" fmla="*/ 1721710 w 1741667"/>
              <a:gd name="connsiteY1" fmla="*/ 0 h 980036"/>
              <a:gd name="connsiteX2" fmla="*/ 1741667 w 1741667"/>
              <a:gd name="connsiteY2" fmla="*/ 463291 h 980036"/>
              <a:gd name="connsiteX3" fmla="*/ 1721710 w 1741667"/>
              <a:gd name="connsiteY3" fmla="*/ 980036 h 980036"/>
              <a:gd name="connsiteX4" fmla="*/ 0 w 1741667"/>
              <a:gd name="connsiteY4" fmla="*/ 3078 h 980036"/>
              <a:gd name="connsiteX5" fmla="*/ 297180 w 1741667"/>
              <a:gd name="connsiteY5" fmla="*/ 0 h 980036"/>
              <a:gd name="connsiteX0" fmla="*/ 297180 w 1830222"/>
              <a:gd name="connsiteY0" fmla="*/ 0 h 980036"/>
              <a:gd name="connsiteX1" fmla="*/ 1721710 w 1830222"/>
              <a:gd name="connsiteY1" fmla="*/ 0 h 980036"/>
              <a:gd name="connsiteX2" fmla="*/ 1734987 w 1830222"/>
              <a:gd name="connsiteY2" fmla="*/ 202809 h 980036"/>
              <a:gd name="connsiteX3" fmla="*/ 1741667 w 1830222"/>
              <a:gd name="connsiteY3" fmla="*/ 463291 h 980036"/>
              <a:gd name="connsiteX4" fmla="*/ 1721710 w 1830222"/>
              <a:gd name="connsiteY4" fmla="*/ 980036 h 980036"/>
              <a:gd name="connsiteX5" fmla="*/ 0 w 1830222"/>
              <a:gd name="connsiteY5" fmla="*/ 3078 h 980036"/>
              <a:gd name="connsiteX6" fmla="*/ 297180 w 1830222"/>
              <a:gd name="connsiteY6" fmla="*/ 0 h 980036"/>
              <a:gd name="connsiteX0" fmla="*/ 297180 w 1741708"/>
              <a:gd name="connsiteY0" fmla="*/ 0 h 980036"/>
              <a:gd name="connsiteX1" fmla="*/ 1721710 w 1741708"/>
              <a:gd name="connsiteY1" fmla="*/ 0 h 980036"/>
              <a:gd name="connsiteX2" fmla="*/ 1734987 w 1741708"/>
              <a:gd name="connsiteY2" fmla="*/ 202809 h 980036"/>
              <a:gd name="connsiteX3" fmla="*/ 1741667 w 1741708"/>
              <a:gd name="connsiteY3" fmla="*/ 463291 h 980036"/>
              <a:gd name="connsiteX4" fmla="*/ 1721710 w 1741708"/>
              <a:gd name="connsiteY4" fmla="*/ 980036 h 980036"/>
              <a:gd name="connsiteX5" fmla="*/ 0 w 1741708"/>
              <a:gd name="connsiteY5" fmla="*/ 3078 h 980036"/>
              <a:gd name="connsiteX6" fmla="*/ 297180 w 1741708"/>
              <a:gd name="connsiteY6" fmla="*/ 0 h 98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708" h="980036">
                <a:moveTo>
                  <a:pt x="297180" y="0"/>
                </a:moveTo>
                <a:lnTo>
                  <a:pt x="1721710" y="0"/>
                </a:lnTo>
                <a:cubicBezTo>
                  <a:pt x="1733611" y="125963"/>
                  <a:pt x="1731661" y="125594"/>
                  <a:pt x="1734987" y="202809"/>
                </a:cubicBezTo>
                <a:cubicBezTo>
                  <a:pt x="1738313" y="280024"/>
                  <a:pt x="1742148" y="326380"/>
                  <a:pt x="1741667" y="463291"/>
                </a:cubicBezTo>
                <a:lnTo>
                  <a:pt x="1721710" y="980036"/>
                </a:lnTo>
                <a:cubicBezTo>
                  <a:pt x="682987" y="597394"/>
                  <a:pt x="718683" y="719514"/>
                  <a:pt x="0" y="3078"/>
                </a:cubicBezTo>
                <a:lnTo>
                  <a:pt x="297180" y="0"/>
                </a:lnTo>
                <a:close/>
              </a:path>
            </a:pathLst>
          </a:custGeom>
          <a:gradFill flip="none" rotWithShape="1">
            <a:gsLst>
              <a:gs pos="0">
                <a:srgbClr val="6C6C6C"/>
              </a:gs>
              <a:gs pos="9000">
                <a:srgbClr val="6C6C6C">
                  <a:tint val="44500"/>
                  <a:satMod val="160000"/>
                </a:srgbClr>
              </a:gs>
              <a:gs pos="18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09A68B7-09F8-4069-AA94-E41D14EFC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511"/>
            <a:ext cx="4333541" cy="886157"/>
          </a:xfrm>
          <a:prstGeom prst="rect">
            <a:avLst/>
          </a:prstGeom>
        </p:spPr>
      </p:pic>
      <p:pic>
        <p:nvPicPr>
          <p:cNvPr id="2050" name="Picture 2" descr="Image result for plux wireless biosignals s.a">
            <a:extLst>
              <a:ext uri="{FF2B5EF4-FFF2-40B4-BE49-F238E27FC236}">
                <a16:creationId xmlns:a16="http://schemas.microsoft.com/office/drawing/2014/main" id="{23F66A6C-CB68-4520-87C1-C52218A937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7"/>
          <a:stretch/>
        </p:blipFill>
        <p:spPr bwMode="auto">
          <a:xfrm>
            <a:off x="498141" y="0"/>
            <a:ext cx="1968500" cy="13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7E548D0-62D7-49F6-A3C7-9907E66DF71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" y="5107668"/>
            <a:ext cx="4485941" cy="58517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E384FE7-4F21-4FF8-A288-67BF8FA0D4A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873"/>
            <a:ext cx="5702300" cy="58517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1AE9BCE-8E84-4986-A212-F4D29F993747}"/>
              </a:ext>
            </a:extLst>
          </p:cNvPr>
          <p:cNvSpPr/>
          <p:nvPr userDrawn="1"/>
        </p:nvSpPr>
        <p:spPr>
          <a:xfrm>
            <a:off x="0" y="5943600"/>
            <a:ext cx="5816600" cy="9144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3C47F9B-F40B-44C8-B8DB-942AEB7CB7AB}"/>
              </a:ext>
            </a:extLst>
          </p:cNvPr>
          <p:cNvSpPr/>
          <p:nvPr userDrawn="1"/>
        </p:nvSpPr>
        <p:spPr>
          <a:xfrm>
            <a:off x="0" y="4291386"/>
            <a:ext cx="4531770" cy="81534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371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888A985-13C1-4E75-B56B-A5DA02D2BBE5}"/>
              </a:ext>
            </a:extLst>
          </p:cNvPr>
          <p:cNvSpPr/>
          <p:nvPr userDrawn="1"/>
        </p:nvSpPr>
        <p:spPr>
          <a:xfrm>
            <a:off x="590550" y="1861757"/>
            <a:ext cx="1070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AEEF"/>
                </a:solidFill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 Guided Exploration through Signal Acquisition and Processing </a:t>
            </a:r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with…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8920D1-8273-4274-A459-E3414D670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21482"/>
          <a:stretch/>
        </p:blipFill>
        <p:spPr>
          <a:xfrm>
            <a:off x="4729999" y="2723531"/>
            <a:ext cx="7426742" cy="4001477"/>
          </a:xfrm>
          <a:prstGeom prst="rect">
            <a:avLst/>
          </a:prstGeom>
        </p:spPr>
      </p:pic>
      <p:pic>
        <p:nvPicPr>
          <p:cNvPr id="7" name="Picture 2" descr="Image result for biosignalsplux">
            <a:extLst>
              <a:ext uri="{FF2B5EF4-FFF2-40B4-BE49-F238E27FC236}">
                <a16:creationId xmlns:a16="http://schemas.microsoft.com/office/drawing/2014/main" id="{91D6FD90-D354-4162-B1B3-38FA611D96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71" y="2768382"/>
            <a:ext cx="4175858" cy="14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A6B7BC-5960-4865-A9EB-AD0914EDF55F}"/>
              </a:ext>
            </a:extLst>
          </p:cNvPr>
          <p:cNvSpPr/>
          <p:nvPr userDrawn="1"/>
        </p:nvSpPr>
        <p:spPr>
          <a:xfrm>
            <a:off x="6056558" y="3760340"/>
            <a:ext cx="6383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C8A4AA8-9E30-4356-80EC-5369EEFCE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51276"/>
          <a:stretch/>
        </p:blipFill>
        <p:spPr>
          <a:xfrm>
            <a:off x="282241" y="181335"/>
            <a:ext cx="7426742" cy="14263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88E252-2A1E-4B05-91DD-30F29D9E91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22" y="-3514"/>
            <a:ext cx="6556911" cy="110079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2B358FAD-9304-4A09-A231-7156C8E05B82}"/>
              </a:ext>
            </a:extLst>
          </p:cNvPr>
          <p:cNvSpPr/>
          <p:nvPr userDrawn="1"/>
        </p:nvSpPr>
        <p:spPr>
          <a:xfrm>
            <a:off x="4234591" y="-3514"/>
            <a:ext cx="1741708" cy="920795"/>
          </a:xfrm>
          <a:custGeom>
            <a:avLst/>
            <a:gdLst>
              <a:gd name="connsiteX0" fmla="*/ 0 w 1424530"/>
              <a:gd name="connsiteY0" fmla="*/ 0 h 980036"/>
              <a:gd name="connsiteX1" fmla="*/ 1424530 w 1424530"/>
              <a:gd name="connsiteY1" fmla="*/ 0 h 980036"/>
              <a:gd name="connsiteX2" fmla="*/ 1424530 w 1424530"/>
              <a:gd name="connsiteY2" fmla="*/ 980036 h 980036"/>
              <a:gd name="connsiteX3" fmla="*/ 0 w 1424530"/>
              <a:gd name="connsiteY3" fmla="*/ 980036 h 980036"/>
              <a:gd name="connsiteX4" fmla="*/ 0 w 1424530"/>
              <a:gd name="connsiteY4" fmla="*/ 0 h 980036"/>
              <a:gd name="connsiteX0" fmla="*/ 0 w 1462630"/>
              <a:gd name="connsiteY0" fmla="*/ 0 h 980036"/>
              <a:gd name="connsiteX1" fmla="*/ 1424530 w 1462630"/>
              <a:gd name="connsiteY1" fmla="*/ 0 h 980036"/>
              <a:gd name="connsiteX2" fmla="*/ 1462630 w 1462630"/>
              <a:gd name="connsiteY2" fmla="*/ 482600 h 980036"/>
              <a:gd name="connsiteX3" fmla="*/ 1424530 w 1462630"/>
              <a:gd name="connsiteY3" fmla="*/ 980036 h 980036"/>
              <a:gd name="connsiteX4" fmla="*/ 0 w 1462630"/>
              <a:gd name="connsiteY4" fmla="*/ 980036 h 980036"/>
              <a:gd name="connsiteX5" fmla="*/ 0 w 146263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34410"/>
              <a:gd name="connsiteY0" fmla="*/ 0 h 980036"/>
              <a:gd name="connsiteX1" fmla="*/ 1721710 w 1734410"/>
              <a:gd name="connsiteY1" fmla="*/ 0 h 980036"/>
              <a:gd name="connsiteX2" fmla="*/ 1734410 w 1734410"/>
              <a:gd name="connsiteY2" fmla="*/ 486463 h 980036"/>
              <a:gd name="connsiteX3" fmla="*/ 1721710 w 1734410"/>
              <a:gd name="connsiteY3" fmla="*/ 980036 h 980036"/>
              <a:gd name="connsiteX4" fmla="*/ 0 w 1734410"/>
              <a:gd name="connsiteY4" fmla="*/ 3078 h 980036"/>
              <a:gd name="connsiteX5" fmla="*/ 297180 w 1734410"/>
              <a:gd name="connsiteY5" fmla="*/ 0 h 980036"/>
              <a:gd name="connsiteX0" fmla="*/ 297180 w 1741667"/>
              <a:gd name="connsiteY0" fmla="*/ 0 h 980036"/>
              <a:gd name="connsiteX1" fmla="*/ 1721710 w 1741667"/>
              <a:gd name="connsiteY1" fmla="*/ 0 h 980036"/>
              <a:gd name="connsiteX2" fmla="*/ 1741667 w 1741667"/>
              <a:gd name="connsiteY2" fmla="*/ 463291 h 980036"/>
              <a:gd name="connsiteX3" fmla="*/ 1721710 w 1741667"/>
              <a:gd name="connsiteY3" fmla="*/ 980036 h 980036"/>
              <a:gd name="connsiteX4" fmla="*/ 0 w 1741667"/>
              <a:gd name="connsiteY4" fmla="*/ 3078 h 980036"/>
              <a:gd name="connsiteX5" fmla="*/ 297180 w 1741667"/>
              <a:gd name="connsiteY5" fmla="*/ 0 h 980036"/>
              <a:gd name="connsiteX0" fmla="*/ 297180 w 1830222"/>
              <a:gd name="connsiteY0" fmla="*/ 0 h 980036"/>
              <a:gd name="connsiteX1" fmla="*/ 1721710 w 1830222"/>
              <a:gd name="connsiteY1" fmla="*/ 0 h 980036"/>
              <a:gd name="connsiteX2" fmla="*/ 1734987 w 1830222"/>
              <a:gd name="connsiteY2" fmla="*/ 202809 h 980036"/>
              <a:gd name="connsiteX3" fmla="*/ 1741667 w 1830222"/>
              <a:gd name="connsiteY3" fmla="*/ 463291 h 980036"/>
              <a:gd name="connsiteX4" fmla="*/ 1721710 w 1830222"/>
              <a:gd name="connsiteY4" fmla="*/ 980036 h 980036"/>
              <a:gd name="connsiteX5" fmla="*/ 0 w 1830222"/>
              <a:gd name="connsiteY5" fmla="*/ 3078 h 980036"/>
              <a:gd name="connsiteX6" fmla="*/ 297180 w 1830222"/>
              <a:gd name="connsiteY6" fmla="*/ 0 h 980036"/>
              <a:gd name="connsiteX0" fmla="*/ 297180 w 1741708"/>
              <a:gd name="connsiteY0" fmla="*/ 0 h 980036"/>
              <a:gd name="connsiteX1" fmla="*/ 1721710 w 1741708"/>
              <a:gd name="connsiteY1" fmla="*/ 0 h 980036"/>
              <a:gd name="connsiteX2" fmla="*/ 1734987 w 1741708"/>
              <a:gd name="connsiteY2" fmla="*/ 202809 h 980036"/>
              <a:gd name="connsiteX3" fmla="*/ 1741667 w 1741708"/>
              <a:gd name="connsiteY3" fmla="*/ 463291 h 980036"/>
              <a:gd name="connsiteX4" fmla="*/ 1721710 w 1741708"/>
              <a:gd name="connsiteY4" fmla="*/ 980036 h 980036"/>
              <a:gd name="connsiteX5" fmla="*/ 0 w 1741708"/>
              <a:gd name="connsiteY5" fmla="*/ 3078 h 980036"/>
              <a:gd name="connsiteX6" fmla="*/ 297180 w 1741708"/>
              <a:gd name="connsiteY6" fmla="*/ 0 h 98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708" h="980036">
                <a:moveTo>
                  <a:pt x="297180" y="0"/>
                </a:moveTo>
                <a:lnTo>
                  <a:pt x="1721710" y="0"/>
                </a:lnTo>
                <a:cubicBezTo>
                  <a:pt x="1733611" y="125963"/>
                  <a:pt x="1731661" y="125594"/>
                  <a:pt x="1734987" y="202809"/>
                </a:cubicBezTo>
                <a:cubicBezTo>
                  <a:pt x="1738313" y="280024"/>
                  <a:pt x="1742148" y="326380"/>
                  <a:pt x="1741667" y="463291"/>
                </a:cubicBezTo>
                <a:lnTo>
                  <a:pt x="1721710" y="980036"/>
                </a:lnTo>
                <a:cubicBezTo>
                  <a:pt x="682987" y="597394"/>
                  <a:pt x="718683" y="719514"/>
                  <a:pt x="0" y="3078"/>
                </a:cubicBezTo>
                <a:lnTo>
                  <a:pt x="297180" y="0"/>
                </a:lnTo>
                <a:close/>
              </a:path>
            </a:pathLst>
          </a:custGeom>
          <a:gradFill flip="none" rotWithShape="1">
            <a:gsLst>
              <a:gs pos="0">
                <a:srgbClr val="6C6C6C"/>
              </a:gs>
              <a:gs pos="9000">
                <a:srgbClr val="6C6C6C">
                  <a:tint val="44500"/>
                  <a:satMod val="160000"/>
                </a:srgbClr>
              </a:gs>
              <a:gs pos="18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2050" name="Picture 2" descr="Image result for plux wireless biosignals s.a">
            <a:extLst>
              <a:ext uri="{FF2B5EF4-FFF2-40B4-BE49-F238E27FC236}">
                <a16:creationId xmlns:a16="http://schemas.microsoft.com/office/drawing/2014/main" id="{23F66A6C-CB68-4520-87C1-C52218A937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7"/>
          <a:stretch/>
        </p:blipFill>
        <p:spPr bwMode="auto">
          <a:xfrm>
            <a:off x="498141" y="0"/>
            <a:ext cx="1968500" cy="13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0F1BCA1-2656-4530-A115-CB470037B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860" t="55875" r="27917" b="21482"/>
          <a:stretch/>
        </p:blipFill>
        <p:spPr>
          <a:xfrm>
            <a:off x="1929541" y="4612477"/>
            <a:ext cx="2305050" cy="206418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D629516-F25D-4CA1-97BC-532F715522C7}"/>
              </a:ext>
            </a:extLst>
          </p:cNvPr>
          <p:cNvSpPr/>
          <p:nvPr userDrawn="1"/>
        </p:nvSpPr>
        <p:spPr>
          <a:xfrm>
            <a:off x="1785257" y="4474029"/>
            <a:ext cx="2449334" cy="22509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1138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1A10C5D-41E7-4158-9640-F7A7EF44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F64AEFD-5611-47F8-9AEE-D90535E2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BC7883-C8A1-4B3C-9093-A9848EA4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4449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3166B-344F-4199-929C-F13EF6D5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616E771-6DCF-40AE-BFB2-A9D3B3D8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2695796-DE42-430E-AEC1-49BD88287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087BCCB-FEE8-4647-A8FF-08F79C9E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7FF3CC7-3764-4342-8795-40608313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857B0D6-474F-4DDD-AA3B-3EFEF8AA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223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6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19C27-A3FA-4224-887E-1EE07A83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6C1263E-4590-4B0C-B824-965311642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DC70A7F-2FBC-4AA5-AACE-7E9F08F4C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59760DB-8F2E-4F0B-B615-798D9F16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46AA775-4991-432B-A4E3-5438B715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6A61376-988E-4153-B61E-C96C3D63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362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CAE06-C24D-4819-91D5-3306B568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FC7B3A6-A961-4353-AB2F-2FBFE2E15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73F98F-2283-43E7-A7AC-00E1ED9D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BDFCED-8CB8-4346-B991-3D326FD9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903643-505E-4C9B-8AEB-9A1A6793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761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6156E8-E8AD-4255-8817-F23740B2C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ECE4A1A-7957-495C-BABA-125853FF8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E4A8B0-05B0-4DA4-9463-D72F746D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99DF1F7-2787-4F4B-B42E-AEEA75A4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9214E2-12A2-4354-ADD0-0BA0A0DB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4843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654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48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ítulo e Obje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19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Obje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70808" y="6356350"/>
            <a:ext cx="2743200" cy="365125"/>
          </a:xfrm>
        </p:spPr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8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DBE33E-784C-45A1-B89D-FEA3F63AC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70" t="28205" r="62644" b="36154"/>
          <a:stretch/>
        </p:blipFill>
        <p:spPr>
          <a:xfrm>
            <a:off x="0" y="4119755"/>
            <a:ext cx="2866292" cy="27382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026" name="Picture 2" descr="Image result for biosignalsplux">
            <a:extLst>
              <a:ext uri="{FF2B5EF4-FFF2-40B4-BE49-F238E27FC236}">
                <a16:creationId xmlns:a16="http://schemas.microsoft.com/office/drawing/2014/main" id="{DCEFD286-F1C0-4400-B804-187F9DBD7D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42" y="2964831"/>
            <a:ext cx="4821116" cy="16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3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0C2C59-8E35-4DC2-A81B-DC3C6B506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5"/>
          <a:stretch/>
        </p:blipFill>
        <p:spPr>
          <a:xfrm>
            <a:off x="0" y="4951005"/>
            <a:ext cx="2866292" cy="190699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C14898-3308-4DF1-B01B-303E77176EB8}"/>
              </a:ext>
            </a:extLst>
          </p:cNvPr>
          <p:cNvSpPr/>
          <p:nvPr userDrawn="1"/>
        </p:nvSpPr>
        <p:spPr>
          <a:xfrm>
            <a:off x="6553200" y="1"/>
            <a:ext cx="5638796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1644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0C2C59-8E35-4DC2-A81B-DC3C6B506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5"/>
          <a:stretch/>
        </p:blipFill>
        <p:spPr>
          <a:xfrm>
            <a:off x="0" y="4951005"/>
            <a:ext cx="2866292" cy="190699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C14898-3308-4DF1-B01B-303E77176EB8}"/>
              </a:ext>
            </a:extLst>
          </p:cNvPr>
          <p:cNvSpPr/>
          <p:nvPr userDrawn="1"/>
        </p:nvSpPr>
        <p:spPr>
          <a:xfrm flipH="1">
            <a:off x="0" y="1"/>
            <a:ext cx="56376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269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315146"/>
            <a:ext cx="6639710" cy="13577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F68775-EFD6-4A4A-83A9-1EAB48DE9427}"/>
              </a:ext>
            </a:extLst>
          </p:cNvPr>
          <p:cNvSpPr txBox="1"/>
          <p:nvPr userDrawn="1"/>
        </p:nvSpPr>
        <p:spPr>
          <a:xfrm>
            <a:off x="9038492" y="5499785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EMG Sample</a:t>
            </a:r>
          </a:p>
        </p:txBody>
      </p:sp>
    </p:spTree>
    <p:extLst>
      <p:ext uri="{BB962C8B-B14F-4D97-AF65-F5344CB8AC3E}">
        <p14:creationId xmlns:p14="http://schemas.microsoft.com/office/powerpoint/2010/main" val="4109119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9FABAA-4679-4318-80C0-2329FD45A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315146"/>
            <a:ext cx="6639710" cy="135774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33230B0-D7CC-4A27-8789-EA3F7E1B1B8A}"/>
              </a:ext>
            </a:extLst>
          </p:cNvPr>
          <p:cNvSpPr/>
          <p:nvPr userDrawn="1"/>
        </p:nvSpPr>
        <p:spPr>
          <a:xfrm>
            <a:off x="3441700" y="5315146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CD9A1D4-15AA-4C45-9BB8-05F3A2D3CCEE}"/>
              </a:ext>
            </a:extLst>
          </p:cNvPr>
          <p:cNvSpPr/>
          <p:nvPr userDrawn="1"/>
        </p:nvSpPr>
        <p:spPr>
          <a:xfrm rot="10800000">
            <a:off x="9439100" y="5315145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4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39892B8-0548-4231-8624-66B9D3447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5B7C6AD-FD66-40C9-A8AC-482B8BC3F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FE00BED-0EBE-426A-85D3-E7E46A7A8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4C12C29-1F42-4B9A-A67E-42D6D7B5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34C9D45-EB66-4699-B2B9-5A8632C5D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18E26-6C65-4ED5-82E7-D9BDA00A0A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364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09" r:id="rId3"/>
    <p:sldLayoutId id="2147483698" r:id="rId4"/>
    <p:sldLayoutId id="2147483688" r:id="rId5"/>
    <p:sldLayoutId id="2147483708" r:id="rId6"/>
    <p:sldLayoutId id="2147483710" r:id="rId7"/>
    <p:sldLayoutId id="2147483699" r:id="rId8"/>
    <p:sldLayoutId id="2147483706" r:id="rId9"/>
    <p:sldLayoutId id="2147483700" r:id="rId10"/>
    <p:sldLayoutId id="2147483707" r:id="rId11"/>
    <p:sldLayoutId id="2147483701" r:id="rId12"/>
    <p:sldLayoutId id="2147483705" r:id="rId13"/>
    <p:sldLayoutId id="2147483689" r:id="rId14"/>
    <p:sldLayoutId id="2147483690" r:id="rId15"/>
    <p:sldLayoutId id="2147483691" r:id="rId16"/>
    <p:sldLayoutId id="2147483702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49" r:id="rId2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hyperlink" Target="../../../../Downloads/videoplayback.mp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signalsplux.com/notebooks/Categories/MainFiles/biosignalsnotebooks_rev.php" TargetMode="External"/><Relationship Id="rId3" Type="http://schemas.openxmlformats.org/officeDocument/2006/relationships/image" Target="../media/image50.gif"/><Relationship Id="rId7" Type="http://schemas.openxmlformats.org/officeDocument/2006/relationships/hyperlink" Target="https://drive.google.com/open?id=1ggyuqE63lLGfbpta99NYYFVQRQAXu_F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hyperlink" Target="https://drive.google.com/open?id=1Vl3agvQeFRZizMrQRiSwMJ3R4oQOR-_l" TargetMode="External"/><Relationship Id="rId9" Type="http://schemas.openxmlformats.org/officeDocument/2006/relationships/hyperlink" Target="https://www.biosignalsplux.com/en/learn/signal-sample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ignalsplux.com/notebooks/Categories/MainFiles/biosignalsnotebooks_rev.ph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3.png"/><Relationship Id="rId5" Type="http://schemas.openxmlformats.org/officeDocument/2006/relationships/hyperlink" Target="https://www.biosignalsplux.com/notebooks/Categories/MainFiles/biosignalsnotebooks_rev.php" TargetMode="Externa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8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6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hyperlink" Target="https://github.com/biosignalsnotebooks/biosignalsnotebook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hyperlink" Target="https://www.biosignalsplux.com/notebooks/Categories/Train_and_Classify/classification_game_volume_1_rev.php" TargetMode="External"/><Relationship Id="rId18" Type="http://schemas.openxmlformats.org/officeDocument/2006/relationships/image" Target="../media/image89.png"/><Relationship Id="rId3" Type="http://schemas.openxmlformats.org/officeDocument/2006/relationships/image" Target="../media/image74.png"/><Relationship Id="rId21" Type="http://schemas.openxmlformats.org/officeDocument/2006/relationships/hyperlink" Target="https://www.biosignalsplux.com/notebooks/Categories/Pre-Process/unit_conversion_emg_rev.php" TargetMode="External"/><Relationship Id="rId7" Type="http://schemas.openxmlformats.org/officeDocument/2006/relationships/image" Target="../media/image83.png"/><Relationship Id="rId12" Type="http://schemas.openxmlformats.org/officeDocument/2006/relationships/image" Target="../media/image86.svg"/><Relationship Id="rId17" Type="http://schemas.openxmlformats.org/officeDocument/2006/relationships/hyperlink" Target="https://www.biosignalsplux.com/notebooks/Categories/Extract/emg_parameters_rev.php" TargetMode="External"/><Relationship Id="rId2" Type="http://schemas.openxmlformats.org/officeDocument/2006/relationships/image" Target="../media/image68.png"/><Relationship Id="rId16" Type="http://schemas.openxmlformats.org/officeDocument/2006/relationships/image" Target="../media/image88.svg"/><Relationship Id="rId20" Type="http://schemas.openxmlformats.org/officeDocument/2006/relationships/hyperlink" Target="https://www.biosignalsplux.com/notebooks/Categories/Record/resolution_rev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signalsplux.com/notebooks/Categories/Load/signal_loading_preparatory_steps_rev.php" TargetMode="External"/><Relationship Id="rId11" Type="http://schemas.openxmlformats.org/officeDocument/2006/relationships/image" Target="../media/image85.png"/><Relationship Id="rId5" Type="http://schemas.openxmlformats.org/officeDocument/2006/relationships/image" Target="../media/image82.svg"/><Relationship Id="rId15" Type="http://schemas.openxmlformats.org/officeDocument/2006/relationships/image" Target="../media/image87.png"/><Relationship Id="rId10" Type="http://schemas.openxmlformats.org/officeDocument/2006/relationships/hyperlink" Target="https://www.biosignalsplux.com/notebooks/Categories/Record/sampling_rate_and_aliasing_rev.php" TargetMode="External"/><Relationship Id="rId19" Type="http://schemas.openxmlformats.org/officeDocument/2006/relationships/image" Target="../media/image90.svg"/><Relationship Id="rId4" Type="http://schemas.openxmlformats.org/officeDocument/2006/relationships/image" Target="../media/image81.png"/><Relationship Id="rId9" Type="http://schemas.openxmlformats.org/officeDocument/2006/relationships/hyperlink" Target="https://www.biosignalsplux.com/notebooks/Categories/Pre-Process/generation_of_time_axis_rev.php" TargetMode="External"/><Relationship Id="rId14" Type="http://schemas.openxmlformats.org/officeDocument/2006/relationships/hyperlink" Target="https://www.biosignalsplux.com/notebooks/Categories/Load/open_txt_rev.php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92.svg"/><Relationship Id="rId7" Type="http://schemas.openxmlformats.org/officeDocument/2006/relationships/image" Target="../media/image7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biosignalsnotebooks/biosignalsnotebooks/blob/master/biosignalsnotebooks_notebooks/BIOSTEC_Chanllenge.md" TargetMode="External"/><Relationship Id="rId5" Type="http://schemas.openxmlformats.org/officeDocument/2006/relationships/image" Target="../media/image94.svg"/><Relationship Id="rId10" Type="http://schemas.openxmlformats.org/officeDocument/2006/relationships/image" Target="../media/image20.png"/><Relationship Id="rId4" Type="http://schemas.openxmlformats.org/officeDocument/2006/relationships/image" Target="../media/image93.png"/><Relationship Id="rId9" Type="http://schemas.openxmlformats.org/officeDocument/2006/relationships/image" Target="../media/image78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svg"/><Relationship Id="rId3" Type="http://schemas.openxmlformats.org/officeDocument/2006/relationships/image" Target="../media/image95.jpg"/><Relationship Id="rId7" Type="http://schemas.openxmlformats.org/officeDocument/2006/relationships/image" Target="../media/image98.png"/><Relationship Id="rId2" Type="http://schemas.openxmlformats.org/officeDocument/2006/relationships/hyperlink" Target="https://www.biosignalsplux.com/en/support/biosignalsplux-foru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mkxyy.com/assets/download.php?file=/world-icon-flat/world-icon-flat-3.jpg" TargetMode="Externa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hyperlink" Target="https://www.plux.info/index.php/e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1612D6A-7B40-46B9-9400-D86F3F1477DF}"/>
              </a:ext>
            </a:extLst>
          </p:cNvPr>
          <p:cNvSpPr txBox="1"/>
          <p:nvPr/>
        </p:nvSpPr>
        <p:spPr>
          <a:xfrm>
            <a:off x="7538937" y="1215957"/>
            <a:ext cx="452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uprum" panose="02000506000000020004" pitchFamily="2" charset="0"/>
              </a:rPr>
              <a:t>Guilherme Ramos </a:t>
            </a:r>
            <a:r>
              <a:rPr lang="en-GB" b="1" dirty="0">
                <a:solidFill>
                  <a:srgbClr val="00AEEF"/>
                </a:solidFill>
                <a:latin typeface="Cuprum" panose="02000506000000020004" pitchFamily="2" charset="0"/>
              </a:rPr>
              <a:t>| Research Software Engineer </a:t>
            </a:r>
            <a:r>
              <a:rPr lang="en-GB" dirty="0">
                <a:latin typeface="Cuprum" panose="02000506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841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Electromyographic Signal (EMG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Characteristics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75758" y="2684968"/>
            <a:ext cx="3544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Partial Random Nature</a:t>
            </a:r>
          </a:p>
          <a:p>
            <a:pPr marL="0"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(Due to the motor unit firing process)</a:t>
            </a:r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  <a:p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385607" y="3952747"/>
            <a:ext cx="55345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Voluntary Origin</a:t>
            </a:r>
            <a:r>
              <a:rPr lang="en-GB" sz="2000" dirty="0">
                <a:latin typeface="Cuprum" panose="02000506000000020004" pitchFamily="2" charset="0"/>
              </a:rPr>
              <a:t> </a:t>
            </a:r>
          </a:p>
          <a:p>
            <a:pPr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(Neuronal impulse transmission through</a:t>
            </a:r>
          </a:p>
          <a:p>
            <a:pPr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motor neurons connected to muscles)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753049" y="3389898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Frequency Range:</a:t>
            </a:r>
            <a:r>
              <a:rPr lang="en-GB" sz="2000" dirty="0">
                <a:latin typeface="Cuprum" panose="02000506000000020004" pitchFamily="2" charset="0"/>
              </a:rPr>
              <a:t> [25; 500] Hz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4D31A7A-356E-409A-B08C-8F156FDB1A85}"/>
              </a:ext>
            </a:extLst>
          </p:cNvPr>
          <p:cNvGrpSpPr/>
          <p:nvPr/>
        </p:nvGrpSpPr>
        <p:grpSpPr>
          <a:xfrm>
            <a:off x="3577150" y="2565919"/>
            <a:ext cx="7029890" cy="3003743"/>
            <a:chOff x="3577150" y="2565919"/>
            <a:chExt cx="7029890" cy="3003743"/>
          </a:xfrm>
        </p:grpSpPr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0BBC35B1-BE44-4F2E-82F0-4AB192A026E5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V="1">
              <a:off x="3577150" y="2565919"/>
              <a:ext cx="3021145" cy="293438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7E7359E2-BDA9-4922-BFF2-BACEE73FED0F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 flipV="1">
              <a:off x="6468599" y="4758612"/>
              <a:ext cx="4138441" cy="811050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CB3FE39-FC26-4480-A5B4-5A07A7883482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BDF3501-7309-4E79-A8A8-09F1FE8B44B4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D79A643-3106-4954-BB64-ADDC10B4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383" y="2860318"/>
              <a:ext cx="4241772" cy="1459269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D8A27FC-3D2E-4667-912E-35D924D7DA98}"/>
              </a:ext>
            </a:extLst>
          </p:cNvPr>
          <p:cNvGrpSpPr/>
          <p:nvPr/>
        </p:nvGrpSpPr>
        <p:grpSpPr>
          <a:xfrm>
            <a:off x="3508310" y="5449078"/>
            <a:ext cx="2980350" cy="1233662"/>
            <a:chOff x="3508310" y="5449078"/>
            <a:chExt cx="2435290" cy="96105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297033-FA72-4303-9D22-4A19012DDFAF}"/>
                </a:ext>
              </a:extLst>
            </p:cNvPr>
            <p:cNvSpPr/>
            <p:nvPr/>
          </p:nvSpPr>
          <p:spPr>
            <a:xfrm>
              <a:off x="5543110" y="545437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5B640F3-2A44-43AA-8AE2-EE357FE12D7B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13C29D7-B227-4D97-A4E9-8735B59B4CE7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2A05D9B-7FB0-45AF-8664-A2059E22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854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Electromyographic Signal (EMG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Applications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2901088-553B-4624-96FC-0699E2C194D8}"/>
              </a:ext>
            </a:extLst>
          </p:cNvPr>
          <p:cNvGrpSpPr/>
          <p:nvPr/>
        </p:nvGrpSpPr>
        <p:grpSpPr>
          <a:xfrm>
            <a:off x="3577150" y="2565919"/>
            <a:ext cx="7029890" cy="3003743"/>
            <a:chOff x="3577150" y="2565919"/>
            <a:chExt cx="7029890" cy="3003743"/>
          </a:xfrm>
        </p:grpSpPr>
        <p:cxnSp>
          <p:nvCxnSpPr>
            <p:cNvPr id="9" name="Conexão reta 8">
              <a:extLst>
                <a:ext uri="{FF2B5EF4-FFF2-40B4-BE49-F238E27FC236}">
                  <a16:creationId xmlns:a16="http://schemas.microsoft.com/office/drawing/2014/main" id="{E6ADF0C4-A84C-400F-968D-2B29E4B2C668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V="1">
              <a:off x="3577150" y="2565919"/>
              <a:ext cx="3021145" cy="293438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9">
              <a:extLst>
                <a:ext uri="{FF2B5EF4-FFF2-40B4-BE49-F238E27FC236}">
                  <a16:creationId xmlns:a16="http://schemas.microsoft.com/office/drawing/2014/main" id="{EA7FC5F5-5C0F-44D6-A329-626F7920BE8F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6468599" y="4758612"/>
              <a:ext cx="4138441" cy="811050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151E578-00CF-4D7E-8326-34CE07E6F0CE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842DEF17-9873-4EBA-9DFA-12541D8A4F62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7DEC1C5-304F-4E2A-8BBF-90BA43C2C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383" y="2860318"/>
              <a:ext cx="4241772" cy="1459269"/>
            </a:xfrm>
            <a:prstGeom prst="rect">
              <a:avLst/>
            </a:prstGeom>
          </p:spPr>
        </p:pic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6FAC664-07E1-44BC-9424-08B71EEE2DBA}"/>
              </a:ext>
            </a:extLst>
          </p:cNvPr>
          <p:cNvGrpSpPr/>
          <p:nvPr/>
        </p:nvGrpSpPr>
        <p:grpSpPr>
          <a:xfrm>
            <a:off x="3508310" y="5449078"/>
            <a:ext cx="2980350" cy="1233662"/>
            <a:chOff x="3508310" y="5449078"/>
            <a:chExt cx="2435290" cy="96105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B3A1DE4-9E2A-4405-9336-46BE773C5D50}"/>
                </a:ext>
              </a:extLst>
            </p:cNvPr>
            <p:cNvSpPr/>
            <p:nvPr/>
          </p:nvSpPr>
          <p:spPr>
            <a:xfrm>
              <a:off x="5543110" y="545437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16B0B4-F999-405D-9446-BC2C080F7993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F89D326-F660-4148-8E1C-8B419C53FF5A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42840" y="3070226"/>
            <a:ext cx="354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Fatigue Monitoring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826667" y="2644863"/>
            <a:ext cx="524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Analysis of Maximum Voluntary Contraction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DCAE269-82EC-45CB-B4B5-F1E28FDE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11</a:t>
            </a:fld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8EFEB3D-68C4-412F-BD46-9A2CA146451F}"/>
              </a:ext>
            </a:extLst>
          </p:cNvPr>
          <p:cNvSpPr txBox="1"/>
          <p:nvPr/>
        </p:nvSpPr>
        <p:spPr>
          <a:xfrm>
            <a:off x="896176" y="3487618"/>
            <a:ext cx="553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Diagnosis of Neuromuscular Disorders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D9EC835-2C8D-4DA1-9729-1F92220C36F6}"/>
              </a:ext>
            </a:extLst>
          </p:cNvPr>
          <p:cNvSpPr txBox="1"/>
          <p:nvPr/>
        </p:nvSpPr>
        <p:spPr>
          <a:xfrm>
            <a:off x="741056" y="3864211"/>
            <a:ext cx="553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57195"/>
                </a:solidFill>
                <a:latin typeface="Cuprum" panose="02000506000000020004" pitchFamily="2" charset="0"/>
              </a:rPr>
              <a:t>Interactive Gamming</a:t>
            </a:r>
          </a:p>
        </p:txBody>
      </p:sp>
    </p:spTree>
    <p:extLst>
      <p:ext uri="{BB962C8B-B14F-4D97-AF65-F5344CB8AC3E}">
        <p14:creationId xmlns:p14="http://schemas.microsoft.com/office/powerpoint/2010/main" val="5292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04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Electrodermal Activity (EDA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Characteristics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242021" y="2587756"/>
            <a:ext cx="3796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Delayed Response Signal</a:t>
            </a:r>
          </a:p>
          <a:p>
            <a:pPr marL="0"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(There is a small lag between the stimulus and the electrodermal reaction)</a:t>
            </a:r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  <a:p>
            <a:endParaRPr lang="en-GB" sz="2000" dirty="0">
              <a:solidFill>
                <a:srgbClr val="E84D0E"/>
              </a:solidFill>
              <a:latin typeface="Cuprum" panose="02000506000000020004" pitchFamily="2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1242021" y="3864577"/>
            <a:ext cx="553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6C6C6C"/>
              </a:buClr>
            </a:pPr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Involuntary Origin </a:t>
            </a:r>
          </a:p>
          <a:p>
            <a:pPr marL="0"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(Sympathetic modulation)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242021" y="3470277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Frequency Range:</a:t>
            </a:r>
            <a:r>
              <a:rPr lang="en-GB" sz="2000" dirty="0">
                <a:latin typeface="Cuprum" panose="02000506000000020004" pitchFamily="2" charset="0"/>
              </a:rPr>
              <a:t> [0.02; 0.5] Hz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5A254B-03F5-4581-AA85-A90E723F8C6F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4D31A7A-356E-409A-B08C-8F156FDB1A85}"/>
              </a:ext>
            </a:extLst>
          </p:cNvPr>
          <p:cNvGrpSpPr/>
          <p:nvPr/>
        </p:nvGrpSpPr>
        <p:grpSpPr>
          <a:xfrm>
            <a:off x="3606800" y="2667258"/>
            <a:ext cx="3169729" cy="3034792"/>
            <a:chOff x="3606800" y="2380627"/>
            <a:chExt cx="3169729" cy="3395613"/>
          </a:xfrm>
        </p:grpSpPr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0BBC35B1-BE44-4F2E-82F0-4AB192A026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800" y="2380627"/>
              <a:ext cx="3169729" cy="3382555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xão reta 22">
              <a:extLst>
                <a:ext uri="{FF2B5EF4-FFF2-40B4-BE49-F238E27FC236}">
                  <a16:creationId xmlns:a16="http://schemas.microsoft.com/office/drawing/2014/main" id="{7E7359E2-BDA9-4922-BFF2-BACEE73FED0F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4127012" y="4954417"/>
              <a:ext cx="2649517" cy="821823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CB3FE39-FC26-4480-A5B4-5A07A7883482}"/>
              </a:ext>
            </a:extLst>
          </p:cNvPr>
          <p:cNvGrpSpPr/>
          <p:nvPr/>
        </p:nvGrpSpPr>
        <p:grpSpPr>
          <a:xfrm>
            <a:off x="6488660" y="2667258"/>
            <a:ext cx="4446815" cy="2332654"/>
            <a:chOff x="6488660" y="2425958"/>
            <a:chExt cx="4446815" cy="2332654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BDF3501-7309-4E79-A8A8-09F1FE8B44B4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ED79A643-3106-4954-BB64-ADDC10B48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295" y="2860910"/>
              <a:ext cx="4308715" cy="1218734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D8A27FC-3D2E-4667-912E-35D924D7DA98}"/>
              </a:ext>
            </a:extLst>
          </p:cNvPr>
          <p:cNvGrpSpPr/>
          <p:nvPr/>
        </p:nvGrpSpPr>
        <p:grpSpPr>
          <a:xfrm>
            <a:off x="3508310" y="5690378"/>
            <a:ext cx="7845490" cy="804377"/>
            <a:chOff x="3508310" y="5449078"/>
            <a:chExt cx="2435290" cy="96105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297033-FA72-4303-9D22-4A19012DDFAF}"/>
                </a:ext>
              </a:extLst>
            </p:cNvPr>
            <p:cNvSpPr/>
            <p:nvPr/>
          </p:nvSpPr>
          <p:spPr>
            <a:xfrm>
              <a:off x="5554674" y="5450740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5B640F3-2A44-43AA-8AE2-EE357FE12D7B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D13C29D7-B227-4D97-A4E9-8735B59B4CE7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BDCE3AC-AD1F-4C69-A2D7-FCA70944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712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pt-PT" dirty="0"/>
              <a:t> </a:t>
            </a:r>
            <a:r>
              <a:rPr lang="en-GB" sz="2400" b="1" dirty="0"/>
              <a:t>Electrodermal Activity (EDA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Applications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187203" y="2595045"/>
            <a:ext cx="5246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Monitorization of Cognitive or Emotional Reactions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284990" y="3130092"/>
            <a:ext cx="444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Neurological Status</a:t>
            </a:r>
            <a:r>
              <a:rPr lang="en-GB" sz="2000" dirty="0">
                <a:latin typeface="Cuprum" panose="02000506000000020004" pitchFamily="2" charset="0"/>
              </a:rPr>
              <a:t> </a:t>
            </a:r>
          </a:p>
          <a:p>
            <a:pPr marL="0" lvl="1">
              <a:buClr>
                <a:srgbClr val="6C6C6C"/>
              </a:buClr>
            </a:pPr>
            <a:r>
              <a:rPr lang="en-GB" sz="2000" dirty="0">
                <a:latin typeface="Cuprum" panose="02000506000000020004" pitchFamily="2" charset="0"/>
              </a:rPr>
              <a:t>(An alternative to Electroencephalography)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21BE8C2-E9BF-4D27-BDFF-71E85E63978D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0C49AD7-3DB1-4434-B351-DE64CF4D62B1}"/>
              </a:ext>
            </a:extLst>
          </p:cNvPr>
          <p:cNvGrpSpPr/>
          <p:nvPr/>
        </p:nvGrpSpPr>
        <p:grpSpPr>
          <a:xfrm>
            <a:off x="3606800" y="2667258"/>
            <a:ext cx="3169729" cy="3034792"/>
            <a:chOff x="3606800" y="2380627"/>
            <a:chExt cx="3169729" cy="3395613"/>
          </a:xfrm>
        </p:grpSpPr>
        <p:cxnSp>
          <p:nvCxnSpPr>
            <p:cNvPr id="19" name="Conexão reta 18">
              <a:extLst>
                <a:ext uri="{FF2B5EF4-FFF2-40B4-BE49-F238E27FC236}">
                  <a16:creationId xmlns:a16="http://schemas.microsoft.com/office/drawing/2014/main" id="{0E70A7F8-5372-49B8-967B-9C260A4D5F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800" y="2380627"/>
              <a:ext cx="3169729" cy="3382555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9C500DCF-8E4E-4F90-A84A-40380B746604}"/>
                </a:ext>
              </a:extLst>
            </p:cNvPr>
            <p:cNvCxnSpPr>
              <a:cxnSpLocks/>
              <a:stCxn id="39" idx="0"/>
            </p:cNvCxnSpPr>
            <p:nvPr/>
          </p:nvCxnSpPr>
          <p:spPr>
            <a:xfrm flipV="1">
              <a:off x="4127012" y="4954417"/>
              <a:ext cx="2649517" cy="821823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2936D96-FCB7-4432-BF7B-5C9E071BC335}"/>
              </a:ext>
            </a:extLst>
          </p:cNvPr>
          <p:cNvGrpSpPr/>
          <p:nvPr/>
        </p:nvGrpSpPr>
        <p:grpSpPr>
          <a:xfrm>
            <a:off x="6488660" y="2667258"/>
            <a:ext cx="4446815" cy="2332654"/>
            <a:chOff x="6488660" y="2425958"/>
            <a:chExt cx="4446815" cy="2332654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E4F304A5-6C5F-416F-8624-D8CC3703A1C7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B5F3C031-569D-40F9-8406-F2128F4D9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295" y="2860910"/>
              <a:ext cx="4308715" cy="1218734"/>
            </a:xfrm>
            <a:prstGeom prst="rect">
              <a:avLst/>
            </a:prstGeom>
          </p:spPr>
        </p:pic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DFEA8BC-C741-4B20-9740-116102A8518E}"/>
              </a:ext>
            </a:extLst>
          </p:cNvPr>
          <p:cNvGrpSpPr/>
          <p:nvPr/>
        </p:nvGrpSpPr>
        <p:grpSpPr>
          <a:xfrm>
            <a:off x="3508310" y="5690378"/>
            <a:ext cx="7845490" cy="804377"/>
            <a:chOff x="3508310" y="5449078"/>
            <a:chExt cx="2435290" cy="96105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CF4C098-C63F-4222-AC85-52B5CDA34C98}"/>
                </a:ext>
              </a:extLst>
            </p:cNvPr>
            <p:cNvSpPr/>
            <p:nvPr/>
          </p:nvSpPr>
          <p:spPr>
            <a:xfrm>
              <a:off x="5554674" y="5450740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618D2F-D919-4D44-A2F1-7DDD3EB4560C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FCB11080-29B2-4CCE-8C0A-6801EE5CD5C6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8A5F3D9-A791-4546-9306-B4864CF6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003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45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8389500-3BE7-4BD7-9948-B24AC2216CE9}"/>
              </a:ext>
            </a:extLst>
          </p:cNvPr>
          <p:cNvSpPr/>
          <p:nvPr/>
        </p:nvSpPr>
        <p:spPr>
          <a:xfrm>
            <a:off x="3579779" y="3161489"/>
            <a:ext cx="4961106" cy="1429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7BADF6-4B09-4119-94C7-21468B199C61}"/>
              </a:ext>
            </a:extLst>
          </p:cNvPr>
          <p:cNvSpPr txBox="1"/>
          <p:nvPr/>
        </p:nvSpPr>
        <p:spPr>
          <a:xfrm>
            <a:off x="2343857" y="3248512"/>
            <a:ext cx="668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uprum" panose="02000506000000020004" pitchFamily="2" charset="0"/>
              </a:rPr>
              <a:t>It would be extremely interesting if we have an unified system where all this signals can be acquired together…</a:t>
            </a:r>
          </a:p>
          <a:p>
            <a:r>
              <a:rPr lang="en-GB" b="1" dirty="0">
                <a:solidFill>
                  <a:srgbClr val="00AEEF"/>
                </a:solidFill>
                <a:latin typeface="Cuprum" panose="02000506000000020004" pitchFamily="2" charset="0"/>
              </a:rPr>
              <a:t>Wouldn’t be ? 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71D24AD-1425-4CE4-8A43-D70C9162E8F7}"/>
              </a:ext>
            </a:extLst>
          </p:cNvPr>
          <p:cNvSpPr/>
          <p:nvPr/>
        </p:nvSpPr>
        <p:spPr>
          <a:xfrm>
            <a:off x="2343857" y="3161489"/>
            <a:ext cx="6680874" cy="1010353"/>
          </a:xfrm>
          <a:prstGeom prst="roundRect">
            <a:avLst/>
          </a:prstGeom>
          <a:noFill/>
          <a:ln w="28575">
            <a:solidFill>
              <a:srgbClr val="0571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85484A3A-A23B-45F5-88F2-BD7A1EB401F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1242391" y="3666666"/>
            <a:ext cx="1101466" cy="505176"/>
          </a:xfrm>
          <a:prstGeom prst="line">
            <a:avLst/>
          </a:prstGeom>
          <a:ln w="28575">
            <a:solidFill>
              <a:srgbClr val="05719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ECFFC6A3-5F6A-467C-ADA1-D078DD5C9CB4}"/>
              </a:ext>
            </a:extLst>
          </p:cNvPr>
          <p:cNvSpPr/>
          <p:nvPr/>
        </p:nvSpPr>
        <p:spPr>
          <a:xfrm>
            <a:off x="0" y="0"/>
            <a:ext cx="415636" cy="30029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6C84030-7817-4885-95D3-9FCF0A823570}"/>
              </a:ext>
            </a:extLst>
          </p:cNvPr>
          <p:cNvSpPr/>
          <p:nvPr/>
        </p:nvSpPr>
        <p:spPr>
          <a:xfrm>
            <a:off x="0" y="24120"/>
            <a:ext cx="415636" cy="30029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DAAE7EF-E616-40B6-A713-5F6436040BE4}"/>
              </a:ext>
            </a:extLst>
          </p:cNvPr>
          <p:cNvSpPr/>
          <p:nvPr/>
        </p:nvSpPr>
        <p:spPr>
          <a:xfrm>
            <a:off x="0" y="48240"/>
            <a:ext cx="415636" cy="30029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17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0.99974 0.000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87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3.7037E-6 L 0.99974 0.0007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87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2.70833E-6 4.07407E-6 L 0.99974 0.00069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98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8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816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fade/>
      </p:transition>
    </mc:Choice>
    <mc:Fallback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913DC3-B684-4A47-931D-C1D0CC18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28" y="1608772"/>
            <a:ext cx="2584546" cy="3640455"/>
          </a:xfrm>
          <a:prstGeom prst="rect">
            <a:avLst/>
          </a:prstGeom>
        </p:spPr>
      </p:pic>
      <p:pic>
        <p:nvPicPr>
          <p:cNvPr id="1026" name="Picture 2" descr="Image result for biosignalsplux">
            <a:extLst>
              <a:ext uri="{FF2B5EF4-FFF2-40B4-BE49-F238E27FC236}">
                <a16:creationId xmlns:a16="http://schemas.microsoft.com/office/drawing/2014/main" id="{62DF09DF-CD00-48AB-82A5-2A6ABA8B9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325" y="5249227"/>
            <a:ext cx="33337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80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98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913DC3-B684-4A47-931D-C1D0CC18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00" y="1608772"/>
            <a:ext cx="2584546" cy="3640455"/>
          </a:xfrm>
          <a:prstGeom prst="rect">
            <a:avLst/>
          </a:prstGeom>
        </p:spPr>
      </p:pic>
      <p:pic>
        <p:nvPicPr>
          <p:cNvPr id="1026" name="Picture 2" descr="Image result for biosignalsplux">
            <a:extLst>
              <a:ext uri="{FF2B5EF4-FFF2-40B4-BE49-F238E27FC236}">
                <a16:creationId xmlns:a16="http://schemas.microsoft.com/office/drawing/2014/main" id="{62DF09DF-CD00-48AB-82A5-2A6ABA8B9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17" y="5249227"/>
            <a:ext cx="333375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5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65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</a:t>
            </a:r>
            <a:r>
              <a:rPr lang="pt-PT" dirty="0" err="1"/>
              <a:t>Hub</a:t>
            </a:r>
            <a:endParaRPr lang="pt-PT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3805D4-0D34-4E42-AD92-4A3EBEB6A49C}"/>
              </a:ext>
            </a:extLst>
          </p:cNvPr>
          <p:cNvSpPr/>
          <p:nvPr/>
        </p:nvSpPr>
        <p:spPr>
          <a:xfrm>
            <a:off x="956941" y="2216946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AF8C78-E714-4BED-A33C-2F2D6446639B}"/>
              </a:ext>
            </a:extLst>
          </p:cNvPr>
          <p:cNvSpPr/>
          <p:nvPr/>
        </p:nvSpPr>
        <p:spPr>
          <a:xfrm>
            <a:off x="956941" y="2743205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D0D0E5-916F-4C28-8430-F210A4CE0303}"/>
              </a:ext>
            </a:extLst>
          </p:cNvPr>
          <p:cNvSpPr/>
          <p:nvPr/>
        </p:nvSpPr>
        <p:spPr>
          <a:xfrm>
            <a:off x="956941" y="3225109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C3F35B-F91D-4B75-B4CC-C7ADA676C258}"/>
              </a:ext>
            </a:extLst>
          </p:cNvPr>
          <p:cNvSpPr/>
          <p:nvPr/>
        </p:nvSpPr>
        <p:spPr>
          <a:xfrm>
            <a:off x="956941" y="3722385"/>
            <a:ext cx="252000" cy="252000"/>
          </a:xfrm>
          <a:prstGeom prst="ellipse">
            <a:avLst/>
          </a:prstGeom>
          <a:solidFill>
            <a:srgbClr val="00AEEF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840D087-1DED-4BDE-BDC1-AC22442BB423}"/>
              </a:ext>
            </a:extLst>
          </p:cNvPr>
          <p:cNvSpPr/>
          <p:nvPr/>
        </p:nvSpPr>
        <p:spPr>
          <a:xfrm>
            <a:off x="4085949" y="2216946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521F13-0EB0-4900-B950-2BD49269408D}"/>
              </a:ext>
            </a:extLst>
          </p:cNvPr>
          <p:cNvSpPr/>
          <p:nvPr/>
        </p:nvSpPr>
        <p:spPr>
          <a:xfrm>
            <a:off x="4105716" y="2743205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EA8A66-3213-4931-AF3D-03F7B852152A}"/>
              </a:ext>
            </a:extLst>
          </p:cNvPr>
          <p:cNvSpPr/>
          <p:nvPr/>
        </p:nvSpPr>
        <p:spPr>
          <a:xfrm>
            <a:off x="4111151" y="3225109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EBACD6-AF09-453D-8610-EDAEF9B12097}"/>
              </a:ext>
            </a:extLst>
          </p:cNvPr>
          <p:cNvSpPr/>
          <p:nvPr/>
        </p:nvSpPr>
        <p:spPr>
          <a:xfrm>
            <a:off x="4105716" y="3722385"/>
            <a:ext cx="252000" cy="252000"/>
          </a:xfrm>
          <a:prstGeom prst="ellipse">
            <a:avLst/>
          </a:prstGeom>
          <a:solidFill>
            <a:srgbClr val="00AEEF">
              <a:alpha val="20000"/>
            </a:srgbClr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C802C9F9-E3DA-48ED-A22E-69410372B965}"/>
              </a:ext>
            </a:extLst>
          </p:cNvPr>
          <p:cNvCxnSpPr>
            <a:stCxn id="5" idx="6"/>
          </p:cNvCxnSpPr>
          <p:nvPr/>
        </p:nvCxnSpPr>
        <p:spPr>
          <a:xfrm>
            <a:off x="1208941" y="2342946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5C87F00E-9765-4111-85D6-4360FDF479D2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208941" y="2869205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A558E1E5-44A8-4120-A9BA-D40EA8F6F64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208941" y="3351109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8BAD1C60-6C08-4426-AE70-805898B4FAC8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1208941" y="3848385"/>
            <a:ext cx="739602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D7F91E23-8D60-4BEB-8537-56F20120CA29}"/>
              </a:ext>
            </a:extLst>
          </p:cNvPr>
          <p:cNvCxnSpPr>
            <a:cxnSpLocks/>
            <a:endCxn id="9" idx="2"/>
          </p:cNvCxnSpPr>
          <p:nvPr/>
        </p:nvCxnSpPr>
        <p:spPr>
          <a:xfrm>
            <a:off x="3331029" y="2342946"/>
            <a:ext cx="754920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xão reta 28">
            <a:extLst>
              <a:ext uri="{FF2B5EF4-FFF2-40B4-BE49-F238E27FC236}">
                <a16:creationId xmlns:a16="http://schemas.microsoft.com/office/drawing/2014/main" id="{34783F35-5775-49BF-99A4-44CBDB717830}"/>
              </a:ext>
            </a:extLst>
          </p:cNvPr>
          <p:cNvCxnSpPr>
            <a:cxnSpLocks/>
            <a:endCxn id="10" idx="2"/>
          </p:cNvCxnSpPr>
          <p:nvPr/>
        </p:nvCxnSpPr>
        <p:spPr>
          <a:xfrm>
            <a:off x="3331029" y="2869205"/>
            <a:ext cx="774687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2CE6CDED-A4A1-45F5-B4B6-5C29C2C848EC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542485" y="3351109"/>
            <a:ext cx="568666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xão reta 55">
            <a:extLst>
              <a:ext uri="{FF2B5EF4-FFF2-40B4-BE49-F238E27FC236}">
                <a16:creationId xmlns:a16="http://schemas.microsoft.com/office/drawing/2014/main" id="{2F7B6FBC-E54F-499E-B3E0-709BB0863F8A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3542486" y="4345661"/>
            <a:ext cx="574366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xão reta 34">
            <a:extLst>
              <a:ext uri="{FF2B5EF4-FFF2-40B4-BE49-F238E27FC236}">
                <a16:creationId xmlns:a16="http://schemas.microsoft.com/office/drawing/2014/main" id="{E98C9E99-8F72-469B-AE23-BE78F304E46A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3429000" y="3848385"/>
            <a:ext cx="676716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3F05688F-4705-49C3-86BA-153FC3F1F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2" r="3219"/>
          <a:stretch/>
        </p:blipFill>
        <p:spPr>
          <a:xfrm>
            <a:off x="1460941" y="1608772"/>
            <a:ext cx="2392776" cy="3640455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3161EDB0-6920-4BD3-A7E1-0CB207AEBECE}"/>
              </a:ext>
            </a:extLst>
          </p:cNvPr>
          <p:cNvSpPr/>
          <p:nvPr/>
        </p:nvSpPr>
        <p:spPr>
          <a:xfrm rot="5400000">
            <a:off x="2531329" y="2530294"/>
            <a:ext cx="252000" cy="252000"/>
          </a:xfrm>
          <a:prstGeom prst="ellipse">
            <a:avLst/>
          </a:prstGeom>
          <a:solidFill>
            <a:srgbClr val="94C11E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1" name="Conexão reta 50">
            <a:extLst>
              <a:ext uri="{FF2B5EF4-FFF2-40B4-BE49-F238E27FC236}">
                <a16:creationId xmlns:a16="http://schemas.microsoft.com/office/drawing/2014/main" id="{D8A9F7A4-899B-473F-8D03-94813D65D840}"/>
              </a:ext>
            </a:extLst>
          </p:cNvPr>
          <p:cNvCxnSpPr>
            <a:cxnSpLocks/>
            <a:stCxn id="50" idx="6"/>
          </p:cNvCxnSpPr>
          <p:nvPr/>
        </p:nvCxnSpPr>
        <p:spPr>
          <a:xfrm rot="5400000">
            <a:off x="2531329" y="2908294"/>
            <a:ext cx="252000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B5EE9FA3-5982-439F-A820-BDB571D275DB}"/>
              </a:ext>
            </a:extLst>
          </p:cNvPr>
          <p:cNvSpPr/>
          <p:nvPr/>
        </p:nvSpPr>
        <p:spPr>
          <a:xfrm>
            <a:off x="956941" y="4219661"/>
            <a:ext cx="252000" cy="252000"/>
          </a:xfrm>
          <a:prstGeom prst="ellipse">
            <a:avLst/>
          </a:prstGeom>
          <a:solidFill>
            <a:srgbClr val="FFC000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54" name="Conexão reta 53">
            <a:extLst>
              <a:ext uri="{FF2B5EF4-FFF2-40B4-BE49-F238E27FC236}">
                <a16:creationId xmlns:a16="http://schemas.microsoft.com/office/drawing/2014/main" id="{AF9EB3B4-1A29-4E98-A410-6220860A0D3F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1208941" y="4345661"/>
            <a:ext cx="252000" cy="0"/>
          </a:xfrm>
          <a:prstGeom prst="line">
            <a:avLst/>
          </a:prstGeom>
          <a:ln w="28575"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85DE756-20D9-47A4-B178-281DDEA71380}"/>
              </a:ext>
            </a:extLst>
          </p:cNvPr>
          <p:cNvSpPr/>
          <p:nvPr/>
        </p:nvSpPr>
        <p:spPr>
          <a:xfrm>
            <a:off x="4116852" y="4219661"/>
            <a:ext cx="252000" cy="252000"/>
          </a:xfrm>
          <a:prstGeom prst="ellipse">
            <a:avLst/>
          </a:prstGeom>
          <a:solidFill>
            <a:srgbClr val="E84D0E"/>
          </a:solidFill>
          <a:ln w="28575">
            <a:solidFill>
              <a:srgbClr val="6C6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BD725B4C-B515-4C27-9468-92F5E1001E37}"/>
              </a:ext>
            </a:extLst>
          </p:cNvPr>
          <p:cNvGrpSpPr/>
          <p:nvPr/>
        </p:nvGrpSpPr>
        <p:grpSpPr>
          <a:xfrm>
            <a:off x="6094623" y="2120190"/>
            <a:ext cx="2971461" cy="369332"/>
            <a:chOff x="6094623" y="2120190"/>
            <a:chExt cx="2971461" cy="369332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12D1D5-20CB-4E23-9172-118775055B45}"/>
                </a:ext>
              </a:extLst>
            </p:cNvPr>
            <p:cNvSpPr/>
            <p:nvPr/>
          </p:nvSpPr>
          <p:spPr>
            <a:xfrm>
              <a:off x="6094623" y="2152204"/>
              <a:ext cx="252000" cy="252000"/>
            </a:xfrm>
            <a:prstGeom prst="ellipse">
              <a:avLst/>
            </a:prstGeom>
            <a:solidFill>
              <a:srgbClr val="00AEEF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7F8347E5-2342-4D77-98E6-312AE4B2ABC4}"/>
                </a:ext>
              </a:extLst>
            </p:cNvPr>
            <p:cNvCxnSpPr>
              <a:cxnSpLocks/>
              <a:stCxn id="39" idx="6"/>
            </p:cNvCxnSpPr>
            <p:nvPr/>
          </p:nvCxnSpPr>
          <p:spPr>
            <a:xfrm>
              <a:off x="6346623" y="2278204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2D24E8E8-EF09-44C0-A5D3-DF87F8B250AE}"/>
                </a:ext>
              </a:extLst>
            </p:cNvPr>
            <p:cNvSpPr txBox="1"/>
            <p:nvPr/>
          </p:nvSpPr>
          <p:spPr>
            <a:xfrm>
              <a:off x="6642022" y="2120190"/>
              <a:ext cx="2424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4 Analog Channels/Inputs</a:t>
              </a:r>
            </a:p>
          </p:txBody>
        </p: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E14A3CD7-2D47-4DB7-AAAE-DED18E54CD92}"/>
              </a:ext>
            </a:extLst>
          </p:cNvPr>
          <p:cNvGrpSpPr/>
          <p:nvPr/>
        </p:nvGrpSpPr>
        <p:grpSpPr>
          <a:xfrm>
            <a:off x="6094623" y="2489415"/>
            <a:ext cx="3922041" cy="369332"/>
            <a:chOff x="6094623" y="2489415"/>
            <a:chExt cx="3922041" cy="36933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62610A7-5AFC-482B-AF0D-5C5EBB8D5BCD}"/>
                </a:ext>
              </a:extLst>
            </p:cNvPr>
            <p:cNvSpPr/>
            <p:nvPr/>
          </p:nvSpPr>
          <p:spPr>
            <a:xfrm>
              <a:off x="6094623" y="2530204"/>
              <a:ext cx="252000" cy="252000"/>
            </a:xfrm>
            <a:prstGeom prst="ellipse">
              <a:avLst/>
            </a:prstGeom>
            <a:solidFill>
              <a:srgbClr val="00AEEF">
                <a:alpha val="20000"/>
              </a:srgbClr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3" name="Conexão reta 42">
              <a:extLst>
                <a:ext uri="{FF2B5EF4-FFF2-40B4-BE49-F238E27FC236}">
                  <a16:creationId xmlns:a16="http://schemas.microsoft.com/office/drawing/2014/main" id="{5E5B24A2-2DFC-401C-A9FE-C67B59D96A55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6346623" y="2656204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5768EAE4-2F0B-4AEF-AC7B-BD1042602B35}"/>
                </a:ext>
              </a:extLst>
            </p:cNvPr>
            <p:cNvSpPr txBox="1"/>
            <p:nvPr/>
          </p:nvSpPr>
          <p:spPr>
            <a:xfrm>
              <a:off x="6642022" y="2489415"/>
              <a:ext cx="337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4 Additional Analog Channels/Inputs</a:t>
              </a: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8C34245B-D26E-4BE6-A99E-4EADC6899905}"/>
              </a:ext>
            </a:extLst>
          </p:cNvPr>
          <p:cNvGrpSpPr/>
          <p:nvPr/>
        </p:nvGrpSpPr>
        <p:grpSpPr>
          <a:xfrm>
            <a:off x="6094623" y="2858640"/>
            <a:ext cx="1925597" cy="369332"/>
            <a:chOff x="6094623" y="2858640"/>
            <a:chExt cx="1925597" cy="36933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EFBD79F-65C5-4634-917B-101666C85029}"/>
                </a:ext>
              </a:extLst>
            </p:cNvPr>
            <p:cNvSpPr/>
            <p:nvPr/>
          </p:nvSpPr>
          <p:spPr>
            <a:xfrm>
              <a:off x="6094623" y="2901475"/>
              <a:ext cx="252000" cy="252000"/>
            </a:xfrm>
            <a:prstGeom prst="ellipse">
              <a:avLst/>
            </a:prstGeom>
            <a:solidFill>
              <a:srgbClr val="94C11E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5" name="Conexão reta 44">
              <a:extLst>
                <a:ext uri="{FF2B5EF4-FFF2-40B4-BE49-F238E27FC236}">
                  <a16:creationId xmlns:a16="http://schemas.microsoft.com/office/drawing/2014/main" id="{7CBC410E-2538-4EB8-9620-D36450B843D4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6346623" y="3027475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446BE2B0-3318-4C7A-AEFC-A79EB992980D}"/>
                </a:ext>
              </a:extLst>
            </p:cNvPr>
            <p:cNvSpPr txBox="1"/>
            <p:nvPr/>
          </p:nvSpPr>
          <p:spPr>
            <a:xfrm>
              <a:off x="6642022" y="2858640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Power Button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E655BBD7-6A7C-4FB6-A269-69027D35C7F9}"/>
              </a:ext>
            </a:extLst>
          </p:cNvPr>
          <p:cNvGrpSpPr/>
          <p:nvPr/>
        </p:nvGrpSpPr>
        <p:grpSpPr>
          <a:xfrm>
            <a:off x="6094623" y="3220809"/>
            <a:ext cx="2739409" cy="369332"/>
            <a:chOff x="6094623" y="3220809"/>
            <a:chExt cx="2739409" cy="36933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BF7A6C0-249C-4713-92A8-1EDCEE1F01F4}"/>
                </a:ext>
              </a:extLst>
            </p:cNvPr>
            <p:cNvSpPr/>
            <p:nvPr/>
          </p:nvSpPr>
          <p:spPr>
            <a:xfrm>
              <a:off x="6094623" y="3279475"/>
              <a:ext cx="252000" cy="252000"/>
            </a:xfrm>
            <a:prstGeom prst="ellipse">
              <a:avLst/>
            </a:prstGeom>
            <a:solidFill>
              <a:srgbClr val="FFC000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7" name="Conexão reta 46">
              <a:extLst>
                <a:ext uri="{FF2B5EF4-FFF2-40B4-BE49-F238E27FC236}">
                  <a16:creationId xmlns:a16="http://schemas.microsoft.com/office/drawing/2014/main" id="{465B48B1-0C91-4FCE-8D79-1FC44B516F5B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6346623" y="3405475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E16FD348-BE31-401F-8C7B-875064CA1D1A}"/>
                </a:ext>
              </a:extLst>
            </p:cNvPr>
            <p:cNvSpPr txBox="1"/>
            <p:nvPr/>
          </p:nvSpPr>
          <p:spPr>
            <a:xfrm>
              <a:off x="6642022" y="3220809"/>
              <a:ext cx="2192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Reference/Ground Port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AD3D81E5-8933-48BA-8E61-45F2EB16D8B2}"/>
              </a:ext>
            </a:extLst>
          </p:cNvPr>
          <p:cNvGrpSpPr/>
          <p:nvPr/>
        </p:nvGrpSpPr>
        <p:grpSpPr>
          <a:xfrm>
            <a:off x="6094623" y="3606687"/>
            <a:ext cx="3526997" cy="369332"/>
            <a:chOff x="6094623" y="3606687"/>
            <a:chExt cx="3526997" cy="36933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2560855-0820-4E73-AFA3-61E5974217AF}"/>
                </a:ext>
              </a:extLst>
            </p:cNvPr>
            <p:cNvSpPr/>
            <p:nvPr/>
          </p:nvSpPr>
          <p:spPr>
            <a:xfrm>
              <a:off x="6094623" y="3657474"/>
              <a:ext cx="252000" cy="252000"/>
            </a:xfrm>
            <a:prstGeom prst="ellipse">
              <a:avLst/>
            </a:prstGeom>
            <a:solidFill>
              <a:srgbClr val="E84D0E"/>
            </a:solidFill>
            <a:ln w="28575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9" name="Conexão reta 48">
              <a:extLst>
                <a:ext uri="{FF2B5EF4-FFF2-40B4-BE49-F238E27FC236}">
                  <a16:creationId xmlns:a16="http://schemas.microsoft.com/office/drawing/2014/main" id="{D0D8768C-7F0F-473D-9050-AE9F517BF12B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>
              <a:off x="6346623" y="3783474"/>
              <a:ext cx="252000" cy="0"/>
            </a:xfrm>
            <a:prstGeom prst="line">
              <a:avLst/>
            </a:prstGeom>
            <a:ln w="28575">
              <a:solidFill>
                <a:srgbClr val="6C6C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ixaDeTexto 63">
              <a:extLst>
                <a:ext uri="{FF2B5EF4-FFF2-40B4-BE49-F238E27FC236}">
                  <a16:creationId xmlns:a16="http://schemas.microsoft.com/office/drawing/2014/main" id="{08EC843B-F91F-41F6-808D-D17D8FF20CB9}"/>
                </a:ext>
              </a:extLst>
            </p:cNvPr>
            <p:cNvSpPr txBox="1"/>
            <p:nvPr/>
          </p:nvSpPr>
          <p:spPr>
            <a:xfrm>
              <a:off x="6642022" y="3606687"/>
              <a:ext cx="29795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Cuprum" panose="02000506000000020004" pitchFamily="2" charset="0"/>
                </a:rPr>
                <a:t>Digital Port [Sync Functionality]</a:t>
              </a:r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E10F63A-0C6B-467F-B6D6-DCE567C8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22</a:t>
            </a:fld>
            <a:endParaRPr lang="pt-PT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D3F476F7-6FFF-450B-B979-BF0EEDAB8CCE}"/>
              </a:ext>
            </a:extLst>
          </p:cNvPr>
          <p:cNvSpPr txBox="1"/>
          <p:nvPr/>
        </p:nvSpPr>
        <p:spPr>
          <a:xfrm>
            <a:off x="8809292" y="3220809"/>
            <a:ext cx="161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Cuprum" panose="02000506000000020004" pitchFamily="2" charset="0"/>
              </a:rPr>
              <a:t>[Digital Channel]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71D79A64-2C72-44F8-8345-E888BE24F70A}"/>
              </a:ext>
            </a:extLst>
          </p:cNvPr>
          <p:cNvSpPr txBox="1"/>
          <p:nvPr/>
        </p:nvSpPr>
        <p:spPr>
          <a:xfrm>
            <a:off x="4631987" y="4345661"/>
            <a:ext cx="4624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57195"/>
                </a:solidFill>
                <a:latin typeface="Cuprum" panose="02000506000000020004" pitchFamily="2" charset="0"/>
              </a:rPr>
              <a:t>Acquisition Parameters:</a:t>
            </a:r>
          </a:p>
          <a:p>
            <a:r>
              <a:rPr lang="en-GB" dirty="0">
                <a:latin typeface="Cuprum" panose="02000506000000020004" pitchFamily="2" charset="0"/>
              </a:rPr>
              <a:t>ADC configurable resolution between </a:t>
            </a:r>
            <a:r>
              <a:rPr lang="en-GB" b="1" dirty="0">
                <a:solidFill>
                  <a:srgbClr val="E84D0E"/>
                </a:solidFill>
                <a:latin typeface="Cuprum" panose="02000506000000020004" pitchFamily="2" charset="0"/>
              </a:rPr>
              <a:t>8 and 16 bits</a:t>
            </a:r>
          </a:p>
          <a:p>
            <a:r>
              <a:rPr lang="en-GB" dirty="0">
                <a:latin typeface="Cuprum" panose="02000506000000020004" pitchFamily="2" charset="0"/>
              </a:rPr>
              <a:t>Sampling rates up to </a:t>
            </a:r>
            <a:r>
              <a:rPr lang="en-GB" b="1" dirty="0">
                <a:solidFill>
                  <a:srgbClr val="80D0F3"/>
                </a:solidFill>
                <a:latin typeface="Cuprum" panose="02000506000000020004" pitchFamily="2" charset="0"/>
              </a:rPr>
              <a:t>4000 Hz</a:t>
            </a:r>
          </a:p>
        </p:txBody>
      </p:sp>
    </p:spTree>
    <p:extLst>
      <p:ext uri="{BB962C8B-B14F-4D97-AF65-F5344CB8AC3E}">
        <p14:creationId xmlns:p14="http://schemas.microsoft.com/office/powerpoint/2010/main" val="15925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0" grpId="0" animBg="1"/>
      <p:bldP spid="53" grpId="0" animBg="1"/>
      <p:bldP spid="55" grpId="0" animBg="1"/>
      <p:bldP spid="52" grpId="0"/>
      <p:bldP spid="52" grpId="1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Sensors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20AF44B-FF9D-4809-9D7B-68A5460E97AD}"/>
              </a:ext>
            </a:extLst>
          </p:cNvPr>
          <p:cNvGrpSpPr/>
          <p:nvPr/>
        </p:nvGrpSpPr>
        <p:grpSpPr>
          <a:xfrm>
            <a:off x="1126282" y="1690688"/>
            <a:ext cx="3989820" cy="1325563"/>
            <a:chOff x="1126282" y="1690688"/>
            <a:chExt cx="3989820" cy="1325563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CA43D7C-89FD-4E7B-981C-A69DECDE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00AEEF"/>
              </a:solidFill>
            </a:ln>
            <a:effectLst/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9B19432-8766-43AC-96F0-B97E7E3E56D8}"/>
                </a:ext>
              </a:extLst>
            </p:cNvPr>
            <p:cNvSpPr txBox="1"/>
            <p:nvPr/>
          </p:nvSpPr>
          <p:spPr>
            <a:xfrm>
              <a:off x="2547257" y="2168803"/>
              <a:ext cx="2568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AEEF"/>
                  </a:solidFill>
                </a:rPr>
                <a:t>Electromyography (EMG</a:t>
              </a:r>
              <a:r>
                <a:rPr lang="pt-PT" b="1" dirty="0">
                  <a:solidFill>
                    <a:srgbClr val="00AEEF"/>
                  </a:solidFill>
                </a:rPr>
                <a:t>)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C3CE4CB0-4144-4E0E-8033-AE0B41F37BE9}"/>
              </a:ext>
            </a:extLst>
          </p:cNvPr>
          <p:cNvGrpSpPr/>
          <p:nvPr/>
        </p:nvGrpSpPr>
        <p:grpSpPr>
          <a:xfrm>
            <a:off x="1126282" y="3290888"/>
            <a:ext cx="4168650" cy="1325563"/>
            <a:chOff x="1126282" y="1690688"/>
            <a:chExt cx="4168650" cy="1325563"/>
          </a:xfrm>
        </p:grpSpPr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0B3A6DE5-D4B7-4700-BEF3-5FAA98C6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E84D0E"/>
              </a:solidFill>
            </a:ln>
            <a:effectLst/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94933B47-3BF7-4B72-BE26-F08D04534F5C}"/>
                </a:ext>
              </a:extLst>
            </p:cNvPr>
            <p:cNvSpPr txBox="1"/>
            <p:nvPr/>
          </p:nvSpPr>
          <p:spPr>
            <a:xfrm>
              <a:off x="2547257" y="2168803"/>
              <a:ext cx="2747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E84D0E"/>
                  </a:solidFill>
                </a:rPr>
                <a:t>Electrocardiography (ECG</a:t>
              </a:r>
              <a:r>
                <a:rPr lang="pt-PT" b="1" dirty="0">
                  <a:solidFill>
                    <a:srgbClr val="E84D0E"/>
                  </a:solidFill>
                </a:rPr>
                <a:t>)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939FA69-F614-4E95-BD93-8E7759451BB4}"/>
              </a:ext>
            </a:extLst>
          </p:cNvPr>
          <p:cNvGrpSpPr/>
          <p:nvPr/>
        </p:nvGrpSpPr>
        <p:grpSpPr>
          <a:xfrm>
            <a:off x="5611197" y="1690688"/>
            <a:ext cx="4314524" cy="1325563"/>
            <a:chOff x="1126282" y="1690688"/>
            <a:chExt cx="4314524" cy="1325563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2E7479D6-94F7-4CDC-B997-319F5743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94C11E"/>
              </a:solidFill>
            </a:ln>
            <a:effectLst/>
          </p:spPr>
        </p:pic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914AEEDA-1B11-4BB4-9449-4DC694268C4C}"/>
                </a:ext>
              </a:extLst>
            </p:cNvPr>
            <p:cNvSpPr txBox="1"/>
            <p:nvPr/>
          </p:nvSpPr>
          <p:spPr>
            <a:xfrm>
              <a:off x="2547257" y="2168803"/>
              <a:ext cx="289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94C11E"/>
                  </a:solidFill>
                </a:rPr>
                <a:t>Electrodermal Activity (EDA</a:t>
              </a:r>
              <a:r>
                <a:rPr lang="pt-PT" b="1" dirty="0">
                  <a:solidFill>
                    <a:srgbClr val="94C11E"/>
                  </a:solidFill>
                </a:rPr>
                <a:t>)</a:t>
              </a: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90AE767-F079-4744-A668-9B014F75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58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Sensors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20AF44B-FF9D-4809-9D7B-68A5460E97AD}"/>
              </a:ext>
            </a:extLst>
          </p:cNvPr>
          <p:cNvGrpSpPr/>
          <p:nvPr/>
        </p:nvGrpSpPr>
        <p:grpSpPr>
          <a:xfrm>
            <a:off x="1126282" y="1690688"/>
            <a:ext cx="3962825" cy="1325563"/>
            <a:chOff x="1126282" y="1690688"/>
            <a:chExt cx="3962825" cy="1325563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2CA43D7C-89FD-4E7B-981C-A69DECDE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00AEEF"/>
              </a:solidFill>
            </a:ln>
            <a:effectLst/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9B19432-8766-43AC-96F0-B97E7E3E56D8}"/>
                </a:ext>
              </a:extLst>
            </p:cNvPr>
            <p:cNvSpPr txBox="1"/>
            <p:nvPr/>
          </p:nvSpPr>
          <p:spPr>
            <a:xfrm>
              <a:off x="2547257" y="2168803"/>
              <a:ext cx="25418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AEEF"/>
                  </a:solidFill>
                </a:rPr>
                <a:t>Electroencephalography </a:t>
              </a:r>
            </a:p>
            <a:p>
              <a:r>
                <a:rPr lang="en-GB" b="1" dirty="0">
                  <a:solidFill>
                    <a:srgbClr val="00AEEF"/>
                  </a:solidFill>
                </a:rPr>
                <a:t>(EEG</a:t>
              </a:r>
              <a:r>
                <a:rPr lang="pt-PT" b="1" dirty="0">
                  <a:solidFill>
                    <a:srgbClr val="00AEEF"/>
                  </a:solidFill>
                </a:rPr>
                <a:t>)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C3CE4CB0-4144-4E0E-8033-AE0B41F37BE9}"/>
              </a:ext>
            </a:extLst>
          </p:cNvPr>
          <p:cNvGrpSpPr/>
          <p:nvPr/>
        </p:nvGrpSpPr>
        <p:grpSpPr>
          <a:xfrm>
            <a:off x="1126282" y="3290888"/>
            <a:ext cx="3231792" cy="1325563"/>
            <a:chOff x="1126282" y="1690688"/>
            <a:chExt cx="3231792" cy="1325563"/>
          </a:xfrm>
        </p:grpSpPr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0B3A6DE5-D4B7-4700-BEF3-5FAA98C6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E84D0E"/>
              </a:solidFill>
            </a:ln>
            <a:effectLst/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94933B47-3BF7-4B72-BE26-F08D04534F5C}"/>
                </a:ext>
              </a:extLst>
            </p:cNvPr>
            <p:cNvSpPr txBox="1"/>
            <p:nvPr/>
          </p:nvSpPr>
          <p:spPr>
            <a:xfrm>
              <a:off x="2547257" y="2168803"/>
              <a:ext cx="18108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E84D0E"/>
                  </a:solidFill>
                </a:rPr>
                <a:t>Respiration (PZT</a:t>
              </a:r>
              <a:r>
                <a:rPr lang="pt-PT" b="1" dirty="0">
                  <a:solidFill>
                    <a:srgbClr val="E84D0E"/>
                  </a:solidFill>
                </a:rPr>
                <a:t>)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9939FA69-F614-4E95-BD93-8E7759451BB4}"/>
              </a:ext>
            </a:extLst>
          </p:cNvPr>
          <p:cNvGrpSpPr/>
          <p:nvPr/>
        </p:nvGrpSpPr>
        <p:grpSpPr>
          <a:xfrm>
            <a:off x="5611197" y="1690688"/>
            <a:ext cx="3580220" cy="1325563"/>
            <a:chOff x="1126282" y="1690688"/>
            <a:chExt cx="3580220" cy="1325563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2E7479D6-94F7-4CDC-B997-319F5743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94C11E"/>
              </a:solidFill>
            </a:ln>
            <a:effectLst/>
          </p:spPr>
        </p:pic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914AEEDA-1B11-4BB4-9449-4DC694268C4C}"/>
                </a:ext>
              </a:extLst>
            </p:cNvPr>
            <p:cNvSpPr txBox="1"/>
            <p:nvPr/>
          </p:nvSpPr>
          <p:spPr>
            <a:xfrm>
              <a:off x="2547257" y="2168803"/>
              <a:ext cx="21592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94C11E"/>
                  </a:solidFill>
                </a:rPr>
                <a:t>Accelerometer (ACC</a:t>
              </a:r>
              <a:r>
                <a:rPr lang="pt-PT" b="1" dirty="0">
                  <a:solidFill>
                    <a:srgbClr val="94C11E"/>
                  </a:solidFill>
                </a:rPr>
                <a:t>)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EAAF2D2-42A2-4E7F-AE52-5C9BF8BDBD78}"/>
              </a:ext>
            </a:extLst>
          </p:cNvPr>
          <p:cNvGrpSpPr/>
          <p:nvPr/>
        </p:nvGrpSpPr>
        <p:grpSpPr>
          <a:xfrm>
            <a:off x="5611197" y="3290888"/>
            <a:ext cx="3358237" cy="1325563"/>
            <a:chOff x="1126282" y="1690688"/>
            <a:chExt cx="3358237" cy="1325563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18888B21-E4AA-4FDA-9B27-859C6517B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282" y="1690688"/>
              <a:ext cx="1325563" cy="1325563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/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BAA75A7-B463-424F-87EC-CD3B4671F3A8}"/>
                </a:ext>
              </a:extLst>
            </p:cNvPr>
            <p:cNvSpPr txBox="1"/>
            <p:nvPr/>
          </p:nvSpPr>
          <p:spPr>
            <a:xfrm>
              <a:off x="2547257" y="2168803"/>
              <a:ext cx="1937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b="1" dirty="0">
                  <a:solidFill>
                    <a:srgbClr val="FFC000"/>
                  </a:solidFill>
                </a:rPr>
                <a:t>Force Sensor (FSR)</a:t>
              </a: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4D9AD96-9C7C-4147-A907-925CD26BC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473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2D54798F-68DB-4202-B1FD-4B87E0137836}"/>
              </a:ext>
            </a:extLst>
          </p:cNvPr>
          <p:cNvSpPr/>
          <p:nvPr/>
        </p:nvSpPr>
        <p:spPr>
          <a:xfrm>
            <a:off x="6832389" y="1906905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84D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E84D0E"/>
                </a:solidFill>
                <a:latin typeface="Cuprum" panose="02000506000000020004" pitchFamily="2" charset="0"/>
              </a:rPr>
              <a:t>BVP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60E39B-3295-44EB-9ADE-B8B75E011AE9}"/>
              </a:ext>
            </a:extLst>
          </p:cNvPr>
          <p:cNvSpPr/>
          <p:nvPr/>
        </p:nvSpPr>
        <p:spPr>
          <a:xfrm>
            <a:off x="6783705" y="1884942"/>
            <a:ext cx="963658" cy="869687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Sensors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349C7F-6962-455C-96AF-9EC59D8E83DA}"/>
              </a:ext>
            </a:extLst>
          </p:cNvPr>
          <p:cNvSpPr/>
          <p:nvPr/>
        </p:nvSpPr>
        <p:spPr>
          <a:xfrm>
            <a:off x="3722267" y="1949222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FFC000"/>
                </a:solidFill>
                <a:latin typeface="Cuprum" panose="02000506000000020004" pitchFamily="2" charset="0"/>
              </a:rPr>
              <a:t>fNIRS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D1B7650-E110-49CE-B1B8-2A361D787EA4}"/>
              </a:ext>
            </a:extLst>
          </p:cNvPr>
          <p:cNvSpPr/>
          <p:nvPr/>
        </p:nvSpPr>
        <p:spPr>
          <a:xfrm>
            <a:off x="6550658" y="4648199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AE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00AEEF"/>
                </a:solidFill>
                <a:latin typeface="Cuprum" panose="02000506000000020004" pitchFamily="2" charset="0"/>
              </a:rPr>
              <a:t>RIP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64CD9CB-DDE3-48D8-ACA4-3BDCA8A93E88}"/>
              </a:ext>
            </a:extLst>
          </p:cNvPr>
          <p:cNvSpPr/>
          <p:nvPr/>
        </p:nvSpPr>
        <p:spPr>
          <a:xfrm>
            <a:off x="6472566" y="4606290"/>
            <a:ext cx="1009106" cy="902969"/>
          </a:xfrm>
          <a:prstGeom prst="ellipse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39AF12A-3AE4-4316-8E3F-1D015AA4B18B}"/>
              </a:ext>
            </a:extLst>
          </p:cNvPr>
          <p:cNvGrpSpPr/>
          <p:nvPr/>
        </p:nvGrpSpPr>
        <p:grpSpPr>
          <a:xfrm>
            <a:off x="5214881" y="2536995"/>
            <a:ext cx="1762867" cy="1795519"/>
            <a:chOff x="5214881" y="2536995"/>
            <a:chExt cx="1762867" cy="179551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A7DBF2C-7677-42ED-B8DE-372495B28966}"/>
                </a:ext>
              </a:extLst>
            </p:cNvPr>
            <p:cNvSpPr/>
            <p:nvPr/>
          </p:nvSpPr>
          <p:spPr>
            <a:xfrm>
              <a:off x="5214886" y="2536995"/>
              <a:ext cx="1762862" cy="17955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" name="Imagem 2" descr="Adicionar">
              <a:extLst>
                <a:ext uri="{FF2B5EF4-FFF2-40B4-BE49-F238E27FC236}">
                  <a16:creationId xmlns:a16="http://schemas.microsoft.com/office/drawing/2014/main" id="{2CA43D7C-89FD-4E7B-981C-A69DECDE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14881" y="2547881"/>
              <a:ext cx="1762238" cy="1762238"/>
            </a:xfrm>
            <a:prstGeom prst="ellipse">
              <a:avLst/>
            </a:prstGeom>
            <a:ln w="63500" cap="rnd">
              <a:solidFill>
                <a:srgbClr val="00AEEF"/>
              </a:solidFill>
            </a:ln>
            <a:effectLst/>
          </p:spPr>
        </p:pic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B019E9A-DF19-4C12-A779-CD57388F5B14}"/>
              </a:ext>
            </a:extLst>
          </p:cNvPr>
          <p:cNvSpPr/>
          <p:nvPr/>
        </p:nvSpPr>
        <p:spPr>
          <a:xfrm>
            <a:off x="8051594" y="3020785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92D050"/>
                </a:solidFill>
                <a:latin typeface="Cuprum" panose="02000506000000020004" pitchFamily="2" charset="0"/>
              </a:rPr>
              <a:t>SpO</a:t>
            </a:r>
            <a:r>
              <a:rPr lang="pt-PT" sz="1400" b="1" baseline="-25000" dirty="0">
                <a:solidFill>
                  <a:srgbClr val="92D050"/>
                </a:solidFill>
                <a:latin typeface="Cuprum" panose="02000506000000020004" pitchFamily="2" charset="0"/>
              </a:rPr>
              <a:t>2</a:t>
            </a:r>
            <a:endParaRPr lang="pt-PT" sz="1400" b="1" dirty="0">
              <a:solidFill>
                <a:srgbClr val="92D050"/>
              </a:solidFill>
              <a:latin typeface="Cuprum" panose="02000506000000020004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235D5B2-63AB-46C3-8B7F-E5FC83208E2A}"/>
              </a:ext>
            </a:extLst>
          </p:cNvPr>
          <p:cNvSpPr/>
          <p:nvPr/>
        </p:nvSpPr>
        <p:spPr>
          <a:xfrm>
            <a:off x="4299205" y="4092350"/>
            <a:ext cx="852922" cy="81642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84D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400" b="1" dirty="0">
                <a:solidFill>
                  <a:srgbClr val="E84D0E"/>
                </a:solidFill>
                <a:latin typeface="Cuprum" panose="02000506000000020004" pitchFamily="2" charset="0"/>
              </a:rPr>
              <a:t>TEMP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718F17E-575E-45F4-A0AC-7A97E280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5647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24" grpId="0" animBg="1"/>
      <p:bldP spid="22" grpId="0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9D53C9CB-E9BD-4B57-8DAC-546F5395FA65}"/>
              </a:ext>
            </a:extLst>
          </p:cNvPr>
          <p:cNvCxnSpPr>
            <a:cxnSpLocks/>
            <a:endCxn id="8" idx="4"/>
          </p:cNvCxnSpPr>
          <p:nvPr/>
        </p:nvCxnSpPr>
        <p:spPr>
          <a:xfrm>
            <a:off x="2971800" y="4158343"/>
            <a:ext cx="4251762" cy="0"/>
          </a:xfrm>
          <a:prstGeom prst="line">
            <a:avLst/>
          </a:prstGeom>
          <a:ln w="38100"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</a:t>
            </a:r>
            <a:r>
              <a:rPr lang="pt-PT" dirty="0" err="1"/>
              <a:t>Sync</a:t>
            </a:r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1B7340F-C8C9-414D-AB6D-757453B5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" r="3219"/>
          <a:stretch/>
        </p:blipFill>
        <p:spPr>
          <a:xfrm>
            <a:off x="1439170" y="2094343"/>
            <a:ext cx="1754470" cy="266931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8055A53-D4B8-415F-A919-2F280CC1C785}"/>
              </a:ext>
            </a:extLst>
          </p:cNvPr>
          <p:cNvSpPr txBox="1"/>
          <p:nvPr/>
        </p:nvSpPr>
        <p:spPr>
          <a:xfrm>
            <a:off x="6806276" y="4763656"/>
            <a:ext cx="193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00AEEF"/>
                </a:solidFill>
                <a:latin typeface="Cuprum" panose="02000506000000020004" pitchFamily="2" charset="0"/>
              </a:rPr>
              <a:t>Multi Sync Splitter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9992FFB-20F9-4995-81B7-600F3DC19189}"/>
              </a:ext>
            </a:extLst>
          </p:cNvPr>
          <p:cNvGrpSpPr/>
          <p:nvPr/>
        </p:nvGrpSpPr>
        <p:grpSpPr>
          <a:xfrm>
            <a:off x="5611535" y="2554216"/>
            <a:ext cx="3552343" cy="1604126"/>
            <a:chOff x="1458242" y="2557670"/>
            <a:chExt cx="3552343" cy="1604126"/>
          </a:xfrm>
        </p:grpSpPr>
        <p:cxnSp>
          <p:nvCxnSpPr>
            <p:cNvPr id="18" name="Conexão reta 17">
              <a:extLst>
                <a:ext uri="{FF2B5EF4-FFF2-40B4-BE49-F238E27FC236}">
                  <a16:creationId xmlns:a16="http://schemas.microsoft.com/office/drawing/2014/main" id="{F4D7BCFF-F09D-4229-9D6E-ECC01402EF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4564" y="3208618"/>
              <a:ext cx="1215579" cy="953178"/>
            </a:xfrm>
            <a:prstGeom prst="line">
              <a:avLst/>
            </a:prstGeom>
            <a:ln w="38100" cap="rnd">
              <a:solidFill>
                <a:srgbClr val="E84D0E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0B1AADDD-2D02-4AED-BFDC-2C48EB36A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6358" y="2849564"/>
              <a:ext cx="1284227" cy="1255339"/>
            </a:xfrm>
            <a:prstGeom prst="line">
              <a:avLst/>
            </a:prstGeom>
            <a:ln w="38100" cap="rnd">
              <a:solidFill>
                <a:srgbClr val="FFC000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08249BA9-499F-4920-9BBA-31CE4491794E}"/>
                </a:ext>
              </a:extLst>
            </p:cNvPr>
            <p:cNvCxnSpPr>
              <a:cxnSpLocks/>
            </p:cNvCxnSpPr>
            <p:nvPr/>
          </p:nvCxnSpPr>
          <p:spPr>
            <a:xfrm>
              <a:off x="1458242" y="3005667"/>
              <a:ext cx="683497" cy="202951"/>
            </a:xfrm>
            <a:prstGeom prst="line">
              <a:avLst/>
            </a:prstGeom>
            <a:ln w="38100" cap="rnd">
              <a:solidFill>
                <a:srgbClr val="E84D0E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xão reta 27">
              <a:extLst>
                <a:ext uri="{FF2B5EF4-FFF2-40B4-BE49-F238E27FC236}">
                  <a16:creationId xmlns:a16="http://schemas.microsoft.com/office/drawing/2014/main" id="{CC8EFB39-F17F-4C66-9947-623C4FBE8591}"/>
                </a:ext>
              </a:extLst>
            </p:cNvPr>
            <p:cNvCxnSpPr>
              <a:cxnSpLocks/>
            </p:cNvCxnSpPr>
            <p:nvPr/>
          </p:nvCxnSpPr>
          <p:spPr>
            <a:xfrm>
              <a:off x="4443095" y="2557670"/>
              <a:ext cx="567490" cy="274014"/>
            </a:xfrm>
            <a:prstGeom prst="line">
              <a:avLst/>
            </a:prstGeom>
            <a:ln w="38100" cap="rnd">
              <a:solidFill>
                <a:srgbClr val="FFC000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E96BC6F3-D824-4A22-B052-990668CE4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782" y="2560365"/>
            <a:ext cx="711200" cy="711200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F84539-388F-4F4C-A245-5A6F2EC4FF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93" t="4642" r="6623" b="5526"/>
          <a:stretch/>
        </p:blipFill>
        <p:spPr>
          <a:xfrm rot="5400000">
            <a:off x="7231233" y="3606036"/>
            <a:ext cx="1089271" cy="1104613"/>
          </a:xfrm>
          <a:prstGeom prst="ellipse">
            <a:avLst/>
          </a:prstGeom>
          <a:ln w="63500" cap="rnd">
            <a:solidFill>
              <a:srgbClr val="00AEEF"/>
            </a:solidFill>
          </a:ln>
          <a:effectLst/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C0BCADF-C14F-48B8-A846-03831D93F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" r="3219"/>
          <a:stretch/>
        </p:blipFill>
        <p:spPr>
          <a:xfrm>
            <a:off x="4312350" y="1576264"/>
            <a:ext cx="1206360" cy="18354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487A241-B3C0-4727-A1CD-3D3916F86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2" r="3219"/>
          <a:stretch/>
        </p:blipFill>
        <p:spPr>
          <a:xfrm>
            <a:off x="7276471" y="1128588"/>
            <a:ext cx="1206360" cy="183539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76589270-FC0E-4B47-9012-BCBD53CB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990" y="2902507"/>
            <a:ext cx="711200" cy="711200"/>
          </a:xfrm>
          <a:prstGeom prst="ellipse">
            <a:avLst/>
          </a:prstGeom>
          <a:ln w="63500" cap="rnd">
            <a:solidFill>
              <a:srgbClr val="E84D0E"/>
            </a:solidFill>
          </a:ln>
          <a:effectLst/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38C8F3DA-E4FF-4D24-91C8-0DF12F5F2DE3}"/>
              </a:ext>
            </a:extLst>
          </p:cNvPr>
          <p:cNvGrpSpPr/>
          <p:nvPr/>
        </p:nvGrpSpPr>
        <p:grpSpPr>
          <a:xfrm>
            <a:off x="9659589" y="3473779"/>
            <a:ext cx="1556483" cy="1604278"/>
            <a:chOff x="9619583" y="3852333"/>
            <a:chExt cx="1556483" cy="1604278"/>
          </a:xfrm>
        </p:grpSpPr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A189F796-5622-4194-ABD1-D5682E8DF3BC}"/>
                </a:ext>
              </a:extLst>
            </p:cNvPr>
            <p:cNvSpPr/>
            <p:nvPr/>
          </p:nvSpPr>
          <p:spPr>
            <a:xfrm>
              <a:off x="9619583" y="3852333"/>
              <a:ext cx="1556483" cy="1604278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821CE7B9-F2E3-419D-9E43-136448445060}"/>
                </a:ext>
              </a:extLst>
            </p:cNvPr>
            <p:cNvSpPr txBox="1"/>
            <p:nvPr/>
          </p:nvSpPr>
          <p:spPr>
            <a:xfrm>
              <a:off x="9891916" y="4331306"/>
              <a:ext cx="10118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94C11E"/>
                  </a:solidFill>
                  <a:latin typeface="Cuprum" panose="02000506000000020004" pitchFamily="2" charset="0"/>
                </a:rPr>
                <a:t>Up to 24 </a:t>
              </a:r>
            </a:p>
            <a:p>
              <a:pPr algn="ctr"/>
              <a:r>
                <a:rPr lang="en-GB" b="1" dirty="0">
                  <a:solidFill>
                    <a:srgbClr val="94C11E"/>
                  </a:solidFill>
                  <a:latin typeface="Cuprum" panose="02000506000000020004" pitchFamily="2" charset="0"/>
                </a:rPr>
                <a:t>Channels</a:t>
              </a:r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650B3F1-104A-4884-A4A9-95F74474C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94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- </a:t>
            </a:r>
            <a:r>
              <a:rPr lang="pt-PT" dirty="0" err="1"/>
              <a:t>Options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8C2F00-F4D6-4208-8120-1AAF42A8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690688"/>
            <a:ext cx="2590800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AEEF"/>
            </a:solidFill>
            <a:miter lim="800000"/>
          </a:ln>
          <a:effectLst/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5F1DD2-5FAE-416F-806F-B03CDA18CBE1}"/>
              </a:ext>
            </a:extLst>
          </p:cNvPr>
          <p:cNvSpPr/>
          <p:nvPr/>
        </p:nvSpPr>
        <p:spPr>
          <a:xfrm>
            <a:off x="3895725" y="2250163"/>
            <a:ext cx="762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The package includes: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Wireless 4-channel hub;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4 x Professional sensors (you choose)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24 x Pre-gelled electrodes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Bluetooth dongle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Medical-grade charger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Portable and rugged storage case with foam cushioning to house all the parts</a:t>
            </a:r>
            <a:endParaRPr lang="en-US" b="0" i="0" dirty="0">
              <a:effectLst/>
              <a:latin typeface="Cuprum" panose="02000506000000020004" pitchFamily="2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5370D8-6385-435C-9C90-F1D4209525DC}"/>
              </a:ext>
            </a:extLst>
          </p:cNvPr>
          <p:cNvSpPr/>
          <p:nvPr/>
        </p:nvSpPr>
        <p:spPr>
          <a:xfrm>
            <a:off x="3895725" y="188083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err="1">
                <a:solidFill>
                  <a:srgbClr val="00AEEF"/>
                </a:solidFill>
                <a:latin typeface="Cuprum" panose="02000506000000020004" pitchFamily="2" charset="0"/>
              </a:rPr>
              <a:t>biosignalsplux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 Explorer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5D4581C-8894-4577-ADC2-DEB9C57D1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822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- </a:t>
            </a:r>
            <a:r>
              <a:rPr lang="pt-PT" dirty="0" err="1"/>
              <a:t>Options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8C2F00-F4D6-4208-8120-1AAF42A8A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690688"/>
            <a:ext cx="2590800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AEEF"/>
            </a:solidFill>
            <a:miter lim="800000"/>
          </a:ln>
          <a:effectLst/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5F1DD2-5FAE-416F-806F-B03CDA18CBE1}"/>
              </a:ext>
            </a:extLst>
          </p:cNvPr>
          <p:cNvSpPr/>
          <p:nvPr/>
        </p:nvSpPr>
        <p:spPr>
          <a:xfrm>
            <a:off x="3895725" y="2250163"/>
            <a:ext cx="762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The package includes: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Wireless 8-channel hub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8 x Professional sensors (you choose)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24 x Pre-gelled electrodes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Bluetooth dongle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Medical-grade charger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Portable and rugged storage case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5370D8-6385-435C-9C90-F1D4209525DC}"/>
              </a:ext>
            </a:extLst>
          </p:cNvPr>
          <p:cNvSpPr/>
          <p:nvPr/>
        </p:nvSpPr>
        <p:spPr>
          <a:xfrm>
            <a:off x="3895725" y="188083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err="1">
                <a:solidFill>
                  <a:srgbClr val="00AEEF"/>
                </a:solidFill>
                <a:latin typeface="Cuprum" panose="02000506000000020004" pitchFamily="2" charset="0"/>
              </a:rPr>
              <a:t>biosignalsplux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 Researcher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6170519-1A07-431C-B610-CE00FAA3DB0A}"/>
              </a:ext>
            </a:extLst>
          </p:cNvPr>
          <p:cNvSpPr/>
          <p:nvPr/>
        </p:nvSpPr>
        <p:spPr>
          <a:xfrm>
            <a:off x="7581900" y="2440306"/>
            <a:ext cx="36385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8 h </a:t>
            </a:r>
            <a:r>
              <a:rPr lang="en-US" dirty="0" err="1">
                <a:latin typeface="Cuprum" panose="02000506000000020004" pitchFamily="2" charset="0"/>
              </a:rPr>
              <a:t>Personalised</a:t>
            </a:r>
            <a:r>
              <a:rPr lang="en-US" dirty="0">
                <a:latin typeface="Cuprum" panose="02000506000000020004" pitchFamily="2" charset="0"/>
              </a:rPr>
              <a:t> technical support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 err="1">
                <a:latin typeface="Cuprum" panose="02000506000000020004" pitchFamily="2" charset="0"/>
              </a:rPr>
              <a:t>Xtra</a:t>
            </a:r>
            <a:r>
              <a:rPr lang="en-US" dirty="0">
                <a:latin typeface="Cuprum" panose="02000506000000020004" pitchFamily="2" charset="0"/>
              </a:rPr>
              <a:t> Care - 1 year service and maintenance agreement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7D5FC70-BF49-424A-8F16-D11A361E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421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- </a:t>
            </a:r>
            <a:r>
              <a:rPr lang="pt-PT" dirty="0" err="1"/>
              <a:t>Options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8C2F00-F4D6-4208-8120-1AAF42A8A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690688"/>
            <a:ext cx="2590800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00AEEF"/>
            </a:solidFill>
            <a:miter lim="800000"/>
          </a:ln>
          <a:effectLst/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25F1DD2-5FAE-416F-806F-B03CDA18CBE1}"/>
              </a:ext>
            </a:extLst>
          </p:cNvPr>
          <p:cNvSpPr/>
          <p:nvPr/>
        </p:nvSpPr>
        <p:spPr>
          <a:xfrm>
            <a:off x="3895725" y="2250163"/>
            <a:ext cx="7620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The package includes: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Wireless 8-channel hub 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8 x Professional sensors (you choose)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Synchronization Kit (SYNC)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24 x Pre-gelled electrodes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Bluetooth dongle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Medical-grade charger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D5370D8-6385-435C-9C90-F1D4209525DC}"/>
              </a:ext>
            </a:extLst>
          </p:cNvPr>
          <p:cNvSpPr/>
          <p:nvPr/>
        </p:nvSpPr>
        <p:spPr>
          <a:xfrm>
            <a:off x="3895725" y="188083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dirty="0" err="1">
                <a:solidFill>
                  <a:srgbClr val="00AEEF"/>
                </a:solidFill>
                <a:latin typeface="Cuprum" panose="02000506000000020004" pitchFamily="2" charset="0"/>
              </a:rPr>
              <a:t>biosignalsplux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 Professional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6170519-1A07-431C-B610-CE00FAA3DB0A}"/>
              </a:ext>
            </a:extLst>
          </p:cNvPr>
          <p:cNvSpPr/>
          <p:nvPr/>
        </p:nvSpPr>
        <p:spPr>
          <a:xfrm>
            <a:off x="7581900" y="2440306"/>
            <a:ext cx="3771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 x Portable and rugged storage case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16 h </a:t>
            </a:r>
            <a:r>
              <a:rPr lang="en-US" dirty="0" err="1">
                <a:latin typeface="Cuprum" panose="02000506000000020004" pitchFamily="2" charset="0"/>
              </a:rPr>
              <a:t>Personalised</a:t>
            </a:r>
            <a:r>
              <a:rPr lang="en-US" dirty="0">
                <a:latin typeface="Cuprum" panose="02000506000000020004" pitchFamily="2" charset="0"/>
              </a:rPr>
              <a:t> technical support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 err="1">
                <a:latin typeface="Cuprum" panose="02000506000000020004" pitchFamily="2" charset="0"/>
              </a:rPr>
              <a:t>Xtra</a:t>
            </a:r>
            <a:r>
              <a:rPr lang="en-US" dirty="0">
                <a:latin typeface="Cuprum" panose="02000506000000020004" pitchFamily="2" charset="0"/>
              </a:rPr>
              <a:t> Care - 2 years service and maintenance agreement</a:t>
            </a:r>
          </a:p>
          <a:p>
            <a:pPr marL="285750" indent="-285750" fontAlgn="base">
              <a:buBlip>
                <a:blip r:embed="rId4"/>
              </a:buBlip>
            </a:pPr>
            <a:r>
              <a:rPr lang="en-US" dirty="0">
                <a:latin typeface="Cuprum" panose="02000506000000020004" pitchFamily="2" charset="0"/>
              </a:rPr>
              <a:t>1x Fast USB data transfer cable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96B800E-9475-42AE-825D-BAB32C9D5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046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Presentation Agenda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200" b="1" dirty="0"/>
              <a:t>A Brief Intro about Physiological Signals</a:t>
            </a:r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200" b="1" dirty="0" err="1"/>
              <a:t>biosignalsplux</a:t>
            </a:r>
            <a:r>
              <a:rPr lang="en-GB" sz="2200" b="1" dirty="0"/>
              <a:t> 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Description of the Device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Available Sensors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Synchronization Process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Purchase Options</a:t>
            </a:r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200" b="1" dirty="0" err="1"/>
              <a:t>OpenSignals</a:t>
            </a:r>
            <a:endParaRPr lang="en-GB" sz="2200" b="1" dirty="0"/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Demonstration of Real-Time Signal Acquisition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Software Main Functionalities</a:t>
            </a:r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200" b="1" dirty="0"/>
              <a:t>Additional Resources (Signal Samples)</a:t>
            </a:r>
          </a:p>
          <a:p>
            <a:pPr marL="514350" indent="-514350">
              <a:buClr>
                <a:srgbClr val="00AEEF"/>
              </a:buClr>
              <a:buFont typeface="+mj-lt"/>
              <a:buAutoNum type="alphaUcPeriod"/>
            </a:pPr>
            <a:r>
              <a:rPr lang="en-GB" sz="2200" b="1" dirty="0" err="1"/>
              <a:t>Biosignalsnotebooks</a:t>
            </a:r>
            <a:endParaRPr lang="en-GB" sz="2200" b="1" dirty="0"/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Project Intro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A Guide through Notebooks</a:t>
            </a:r>
          </a:p>
          <a:p>
            <a:pPr marL="971550" lvl="1" indent="-514350">
              <a:buClr>
                <a:srgbClr val="00AEEF"/>
              </a:buClr>
              <a:buFont typeface="+mj-lt"/>
              <a:buAutoNum type="alphaLcParenR"/>
            </a:pPr>
            <a:r>
              <a:rPr lang="en-GB" sz="1900" i="1" dirty="0"/>
              <a:t>Challenge to the audience</a:t>
            </a:r>
            <a:r>
              <a:rPr lang="en-GB" sz="1900" i="1" dirty="0">
                <a:highlight>
                  <a:srgbClr val="FFFF00"/>
                </a:highlight>
              </a:rPr>
              <a:t>       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6156AAC-2474-4A4B-9265-4EB626101F37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413DDA3-395E-4961-9BC7-2674572FB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58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6E73C0-378F-40C9-BACD-A09880301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81" y="1917361"/>
            <a:ext cx="5462546" cy="3067010"/>
          </a:xfrm>
          <a:prstGeom prst="rect">
            <a:avLst/>
          </a:prstGeom>
        </p:spPr>
      </p:pic>
      <p:pic>
        <p:nvPicPr>
          <p:cNvPr id="1029" name="Picture 5" descr="https://lh5.googleusercontent.com/Wew5cXLPCJUvxrcBPQlwwpekdtvZtS4sGn_c82TY5w-5mZGRNulZC17AF0-oYhc4_LMbAA6vsvItaislTv5p6e_YSLNqV-30nHS0qQJajhMydGpoJC-K7l-GxixATTG-dwRcvBcXPl0">
            <a:extLst>
              <a:ext uri="{FF2B5EF4-FFF2-40B4-BE49-F238E27FC236}">
                <a16:creationId xmlns:a16="http://schemas.microsoft.com/office/drawing/2014/main" id="{9A3BE822-B84B-4951-86E1-579211E6E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15"/>
          <a:stretch/>
        </p:blipFill>
        <p:spPr bwMode="auto">
          <a:xfrm>
            <a:off x="5195887" y="4812001"/>
            <a:ext cx="457200" cy="3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9SYJ3b0Kq6PoGvMj5GJcn7orjlDhzkrzX4hgvtotfI66pkixyFnYamCF-tpJJY0RxvPRZfiin5hFo1fTX-fnktF09zHutRJdFeFhd5_GlQnC1XHWl4L98iorqk3KMfU7MoIgHbD3I9I">
            <a:extLst>
              <a:ext uri="{FF2B5EF4-FFF2-40B4-BE49-F238E27FC236}">
                <a16:creationId xmlns:a16="http://schemas.microsoft.com/office/drawing/2014/main" id="{215C1959-0F8B-4A90-8C9C-D6AB3AAC6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7" y="5345082"/>
            <a:ext cx="619125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https://lh5.googleusercontent.com/Wew5cXLPCJUvxrcBPQlwwpekdtvZtS4sGn_c82TY5w-5mZGRNulZC17AF0-oYhc4_LMbAA6vsvItaislTv5p6e_YSLNqV-30nHS0qQJajhMydGpoJC-K7l-GxixATTG-dwRcvBcXPl0">
            <a:extLst>
              <a:ext uri="{FF2B5EF4-FFF2-40B4-BE49-F238E27FC236}">
                <a16:creationId xmlns:a16="http://schemas.microsoft.com/office/drawing/2014/main" id="{23C6A297-2C03-4993-8B0D-80DC3D8A5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0" r="34936"/>
          <a:stretch/>
        </p:blipFill>
        <p:spPr bwMode="auto">
          <a:xfrm>
            <a:off x="5710237" y="4812001"/>
            <a:ext cx="828675" cy="3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https://lh5.googleusercontent.com/Wew5cXLPCJUvxrcBPQlwwpekdtvZtS4sGn_c82TY5w-5mZGRNulZC17AF0-oYhc4_LMbAA6vsvItaislTv5p6e_YSLNqV-30nHS0qQJajhMydGpoJC-K7l-GxixATTG-dwRcvBcXPl0">
            <a:extLst>
              <a:ext uri="{FF2B5EF4-FFF2-40B4-BE49-F238E27FC236}">
                <a16:creationId xmlns:a16="http://schemas.microsoft.com/office/drawing/2014/main" id="{1C0CD1D3-0127-4561-BD96-3D2D99B79E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/>
          <a:stretch/>
        </p:blipFill>
        <p:spPr bwMode="auto">
          <a:xfrm>
            <a:off x="6405562" y="4812001"/>
            <a:ext cx="495300" cy="3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 descr="Monitor">
            <a:hlinkClick r:id="rId7" action="ppaction://hlinkfile"/>
            <a:extLst>
              <a:ext uri="{FF2B5EF4-FFF2-40B4-BE49-F238E27FC236}">
                <a16:creationId xmlns:a16="http://schemas.microsoft.com/office/drawing/2014/main" id="{A8D04CE3-DF7E-4531-A911-DFA3073F70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2312" y="5810250"/>
            <a:ext cx="749270" cy="7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www.biosignalsplux.com/images/logos/color/api-python.png">
            <a:extLst>
              <a:ext uri="{FF2B5EF4-FFF2-40B4-BE49-F238E27FC236}">
                <a16:creationId xmlns:a16="http://schemas.microsoft.com/office/drawing/2014/main" id="{8945F8C7-FBAE-4C79-B8CF-629109F09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100" y="4680405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biosignalsplux.com/images/logos/color/api-ccc.png">
            <a:extLst>
              <a:ext uri="{FF2B5EF4-FFF2-40B4-BE49-F238E27FC236}">
                <a16:creationId xmlns:a16="http://schemas.microsoft.com/office/drawing/2014/main" id="{3EF99005-8484-4199-AA40-686F5B77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393" y="2764062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biosignalsplux.com/images/logos/color/api-matlab.png">
            <a:extLst>
              <a:ext uri="{FF2B5EF4-FFF2-40B4-BE49-F238E27FC236}">
                <a16:creationId xmlns:a16="http://schemas.microsoft.com/office/drawing/2014/main" id="{3A96BCBD-FC60-4984-B014-BDEAA75A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357" y="3385347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biosignalsplux.com/images/logos/color/api-java.png">
            <a:extLst>
              <a:ext uri="{FF2B5EF4-FFF2-40B4-BE49-F238E27FC236}">
                <a16:creationId xmlns:a16="http://schemas.microsoft.com/office/drawing/2014/main" id="{E3353F05-CA8F-41C4-9EC0-18B506239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946" y="4059120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biosignalsplux.com/images/logos/color/api-android.png">
            <a:extLst>
              <a:ext uri="{FF2B5EF4-FFF2-40B4-BE49-F238E27FC236}">
                <a16:creationId xmlns:a16="http://schemas.microsoft.com/office/drawing/2014/main" id="{DCD11AD5-ACCC-429F-8B38-8BB4F50B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357" y="1526993"/>
            <a:ext cx="2286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CDEE6A-A24E-4847-A194-F28FC55D6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r>
              <a:rPr lang="pt-PT" dirty="0"/>
              <a:t> API List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E10F63A-0C6B-467F-B6D6-DCE567C8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31</a:t>
            </a:fld>
            <a:endParaRPr lang="pt-PT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78280D2-7FDD-4AF1-BE6C-159898381D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28" t="51206" r="82447" b="40992"/>
          <a:stretch/>
        </p:blipFill>
        <p:spPr>
          <a:xfrm>
            <a:off x="6164415" y="2227399"/>
            <a:ext cx="2001957" cy="65932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2B454B7-D5EF-4E24-99B6-3CDBD7A2D2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2468" y="2083032"/>
            <a:ext cx="2569889" cy="256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0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8B025-8DF3-4872-A222-F7EE9BD1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Signal Samples</a:t>
            </a:r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02B3DA77-F0E9-4E98-99B1-E5E914CF7D89}"/>
              </a:ext>
            </a:extLst>
          </p:cNvPr>
          <p:cNvCxnSpPr/>
          <p:nvPr/>
        </p:nvCxnSpPr>
        <p:spPr>
          <a:xfrm>
            <a:off x="5616913" y="4009959"/>
            <a:ext cx="2071991" cy="0"/>
          </a:xfrm>
          <a:prstGeom prst="line">
            <a:avLst/>
          </a:prstGeom>
          <a:ln w="57150" cap="rnd">
            <a:solidFill>
              <a:srgbClr val="00AEE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584C4713-C574-4E97-B7C9-25D31EFEF8F7}"/>
              </a:ext>
            </a:extLst>
          </p:cNvPr>
          <p:cNvCxnSpPr/>
          <p:nvPr/>
        </p:nvCxnSpPr>
        <p:spPr>
          <a:xfrm>
            <a:off x="6264613" y="2898843"/>
            <a:ext cx="2071991" cy="0"/>
          </a:xfrm>
          <a:prstGeom prst="line">
            <a:avLst/>
          </a:prstGeom>
          <a:ln w="57150" cap="rnd">
            <a:solidFill>
              <a:srgbClr val="00AEE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4FB125E7-C47D-49FB-9AC1-B9875BF73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944801"/>
            <a:ext cx="5554151" cy="29683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57150" cap="sq">
            <a:solidFill>
              <a:srgbClr val="00AEEF"/>
            </a:solidFill>
            <a:miter lim="800000"/>
          </a:ln>
          <a:effectLst/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943B6DD7-7B1A-43AC-81C8-627A1A37AC85}"/>
              </a:ext>
            </a:extLst>
          </p:cNvPr>
          <p:cNvGrpSpPr/>
          <p:nvPr/>
        </p:nvGrpSpPr>
        <p:grpSpPr>
          <a:xfrm>
            <a:off x="8336604" y="2694531"/>
            <a:ext cx="2071990" cy="408623"/>
            <a:chOff x="8336604" y="2694531"/>
            <a:chExt cx="2071990" cy="408623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478F1EBB-435E-4D88-A813-A6AD3D95137E}"/>
                </a:ext>
              </a:extLst>
            </p:cNvPr>
            <p:cNvSpPr txBox="1"/>
            <p:nvPr/>
          </p:nvSpPr>
          <p:spPr>
            <a:xfrm>
              <a:off x="8336604" y="2694531"/>
              <a:ext cx="2071990" cy="40862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94C11E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94C11E"/>
                  </a:solidFill>
                </a:rPr>
                <a:t>Technical Notes </a:t>
              </a:r>
            </a:p>
          </p:txBody>
        </p:sp>
        <p:pic>
          <p:nvPicPr>
            <p:cNvPr id="8" name="Gráfico 7" descr="Lupa">
              <a:hlinkClick r:id="rId4"/>
              <a:extLst>
                <a:ext uri="{FF2B5EF4-FFF2-40B4-BE49-F238E27FC236}">
                  <a16:creationId xmlns:a16="http://schemas.microsoft.com/office/drawing/2014/main" id="{80BC49D7-5312-4588-824B-813E222FF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1614" y="2708520"/>
              <a:ext cx="384243" cy="384243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0B61BB-1386-4913-9681-E949275FF6CE}"/>
              </a:ext>
            </a:extLst>
          </p:cNvPr>
          <p:cNvGrpSpPr/>
          <p:nvPr/>
        </p:nvGrpSpPr>
        <p:grpSpPr>
          <a:xfrm>
            <a:off x="7688904" y="3805647"/>
            <a:ext cx="2071990" cy="408623"/>
            <a:chOff x="8336604" y="2694531"/>
            <a:chExt cx="2071990" cy="40862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99DA678-8F11-44C6-A709-B798137FF14D}"/>
                </a:ext>
              </a:extLst>
            </p:cNvPr>
            <p:cNvSpPr txBox="1"/>
            <p:nvPr/>
          </p:nvSpPr>
          <p:spPr>
            <a:xfrm>
              <a:off x="8336604" y="2694531"/>
              <a:ext cx="2071990" cy="40862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rgbClr val="FFC000"/>
                  </a:solidFill>
                </a:rPr>
                <a:t>Synched Videos</a:t>
              </a:r>
            </a:p>
          </p:txBody>
        </p:sp>
        <p:pic>
          <p:nvPicPr>
            <p:cNvPr id="16" name="Gráfico 15" descr="Lupa">
              <a:hlinkClick r:id="rId7"/>
              <a:extLst>
                <a:ext uri="{FF2B5EF4-FFF2-40B4-BE49-F238E27FC236}">
                  <a16:creationId xmlns:a16="http://schemas.microsoft.com/office/drawing/2014/main" id="{B8740188-1D76-4DE5-83B5-C25EF007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1614" y="2708520"/>
              <a:ext cx="384243" cy="384243"/>
            </a:xfrm>
            <a:prstGeom prst="rect">
              <a:avLst/>
            </a:prstGeom>
          </p:spPr>
        </p:pic>
      </p:grpSp>
      <p:pic>
        <p:nvPicPr>
          <p:cNvPr id="17" name="Gráfico 16" descr="Lupa">
            <a:hlinkClick r:id="rId8"/>
            <a:extLst>
              <a:ext uri="{FF2B5EF4-FFF2-40B4-BE49-F238E27FC236}">
                <a16:creationId xmlns:a16="http://schemas.microsoft.com/office/drawing/2014/main" id="{988C533E-3DDE-4649-8152-76E756819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6925" y="4964001"/>
            <a:ext cx="431265" cy="43126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3BD277F-F1B3-4978-91CB-128F83DD9A53}"/>
              </a:ext>
            </a:extLst>
          </p:cNvPr>
          <p:cNvSpPr/>
          <p:nvPr/>
        </p:nvSpPr>
        <p:spPr>
          <a:xfrm>
            <a:off x="1215743" y="4964002"/>
            <a:ext cx="4081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>
                <a:latin typeface="Cuprum" panose="02000506000000020004" pitchFamily="2" charset="0"/>
                <a:hlinkClick r:id="rId9"/>
              </a:rPr>
              <a:t>https://www.biosignalsplux.com/en/learn/signal-samples</a:t>
            </a:r>
            <a:endParaRPr lang="pt-PT" sz="1400" dirty="0">
              <a:latin typeface="Cuprum" panose="02000506000000020004" pitchFamily="2" charset="0"/>
            </a:endParaRPr>
          </a:p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C736CDD-1D11-4921-B2BA-2EFA4ED4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789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47DC41-3844-48AC-9EAD-0EDAC2CD520E}"/>
              </a:ext>
            </a:extLst>
          </p:cNvPr>
          <p:cNvSpPr/>
          <p:nvPr/>
        </p:nvSpPr>
        <p:spPr>
          <a:xfrm>
            <a:off x="3832698" y="2577829"/>
            <a:ext cx="4630366" cy="252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9DA7362-790A-43B1-A1B3-1EEF4EAA17DC}"/>
              </a:ext>
            </a:extLst>
          </p:cNvPr>
          <p:cNvSpPr txBox="1"/>
          <p:nvPr/>
        </p:nvSpPr>
        <p:spPr>
          <a:xfrm>
            <a:off x="4667962" y="2542059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AFB689-7F9D-45DF-91CF-2118D1A3AEAC}"/>
              </a:ext>
            </a:extLst>
          </p:cNvPr>
          <p:cNvSpPr txBox="1"/>
          <p:nvPr/>
        </p:nvSpPr>
        <p:spPr>
          <a:xfrm rot="1370438">
            <a:off x="7147308" y="2988061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f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D0BDC4-649F-42A8-B879-18A2A6139003}"/>
              </a:ext>
            </a:extLst>
          </p:cNvPr>
          <p:cNvSpPr txBox="1"/>
          <p:nvPr/>
        </p:nvSpPr>
        <p:spPr>
          <a:xfrm rot="1370438">
            <a:off x="6194532" y="2822371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59F643-4516-4461-B3AC-419B49CDF10A}"/>
              </a:ext>
            </a:extLst>
          </p:cNvPr>
          <p:cNvSpPr txBox="1"/>
          <p:nvPr/>
        </p:nvSpPr>
        <p:spPr>
          <a:xfrm rot="21147426">
            <a:off x="6682737" y="3958902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80D0F3"/>
                </a:solidFill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0B64E6-FCFB-4075-A4DD-8440AD2AAFC4}"/>
              </a:ext>
            </a:extLst>
          </p:cNvPr>
          <p:cNvSpPr txBox="1"/>
          <p:nvPr/>
        </p:nvSpPr>
        <p:spPr>
          <a:xfrm rot="1370438">
            <a:off x="5085505" y="3854932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8ACEEB"/>
                </a:solidFill>
                <a:latin typeface="Symbol" panose="05050102010706020507" pitchFamily="18" charset="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676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00A6BEF3-2348-413A-ABFE-9275C1B4821F}"/>
              </a:ext>
            </a:extLst>
          </p:cNvPr>
          <p:cNvSpPr/>
          <p:nvPr/>
        </p:nvSpPr>
        <p:spPr>
          <a:xfrm>
            <a:off x="3715966" y="2470826"/>
            <a:ext cx="4970834" cy="205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93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hlinkClick r:id="rId5"/>
            <a:extLst>
              <a:ext uri="{FF2B5EF4-FFF2-40B4-BE49-F238E27FC236}">
                <a16:creationId xmlns:a16="http://schemas.microsoft.com/office/drawing/2014/main" id="{00A6BEF3-2348-413A-ABFE-9275C1B4821F}"/>
              </a:ext>
            </a:extLst>
          </p:cNvPr>
          <p:cNvSpPr/>
          <p:nvPr/>
        </p:nvSpPr>
        <p:spPr>
          <a:xfrm>
            <a:off x="3715966" y="2470826"/>
            <a:ext cx="4970834" cy="205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biosignalsnotebooks">
            <a:hlinkClick r:id="" action="ppaction://media"/>
            <a:extLst>
              <a:ext uri="{FF2B5EF4-FFF2-40B4-BE49-F238E27FC236}">
                <a16:creationId xmlns:a16="http://schemas.microsoft.com/office/drawing/2014/main" id="{22F4081D-1BD2-4F0E-A5EA-CDB6F0660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0939" y="2577830"/>
            <a:ext cx="7610121" cy="42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5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A2D7-F8E6-452C-A59C-5AE6E6D1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Description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7274E215-E40F-4A7F-915E-903D60B93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49" y="3015363"/>
            <a:ext cx="2937462" cy="991870"/>
          </a:xfr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697E713-6E45-42AD-B237-3AF5B4A8EB09}"/>
              </a:ext>
            </a:extLst>
          </p:cNvPr>
          <p:cNvSpPr/>
          <p:nvPr/>
        </p:nvSpPr>
        <p:spPr>
          <a:xfrm>
            <a:off x="6533749" y="2786063"/>
            <a:ext cx="2937462" cy="1380988"/>
          </a:xfrm>
          <a:prstGeom prst="ellipse">
            <a:avLst/>
          </a:prstGeom>
          <a:noFill/>
          <a:ln w="38100">
            <a:solidFill>
              <a:srgbClr val="009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AEBA671-4614-4F56-9917-BF13E701E496}"/>
              </a:ext>
            </a:extLst>
          </p:cNvPr>
          <p:cNvSpPr/>
          <p:nvPr/>
        </p:nvSpPr>
        <p:spPr>
          <a:xfrm>
            <a:off x="6383885" y="2728435"/>
            <a:ext cx="3429000" cy="147610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91970508-7929-4A08-A4D4-19F290AAD526}"/>
              </a:ext>
            </a:extLst>
          </p:cNvPr>
          <p:cNvGrpSpPr/>
          <p:nvPr/>
        </p:nvGrpSpPr>
        <p:grpSpPr>
          <a:xfrm>
            <a:off x="4688869" y="2181497"/>
            <a:ext cx="1872475" cy="1080000"/>
            <a:chOff x="2782389" y="2181497"/>
            <a:chExt cx="1872475" cy="1080000"/>
          </a:xfrm>
        </p:grpSpPr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6B33E89D-E337-47F5-BA77-18DF784FE17B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H="1" flipV="1">
              <a:off x="3862389" y="2721497"/>
              <a:ext cx="792475" cy="540000"/>
            </a:xfrm>
            <a:prstGeom prst="line">
              <a:avLst/>
            </a:prstGeom>
            <a:ln w="38100" cap="rnd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8A859C-B84D-4102-A9B4-C7CCD93AF259}"/>
                </a:ext>
              </a:extLst>
            </p:cNvPr>
            <p:cNvSpPr/>
            <p:nvPr/>
          </p:nvSpPr>
          <p:spPr>
            <a:xfrm>
              <a:off x="2782389" y="2181497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EE04DCAF-F9E6-40D9-9A1D-4A89E147C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587" y="2404307"/>
              <a:ext cx="746447" cy="611056"/>
            </a:xfrm>
            <a:prstGeom prst="rect">
              <a:avLst/>
            </a:prstGeom>
          </p:spPr>
        </p:pic>
      </p:grp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64978CF1-B1C5-45B5-9E40-825A88F0E8E6}"/>
              </a:ext>
            </a:extLst>
          </p:cNvPr>
          <p:cNvSpPr/>
          <p:nvPr/>
        </p:nvSpPr>
        <p:spPr>
          <a:xfrm>
            <a:off x="5768869" y="1867314"/>
            <a:ext cx="3500594" cy="536993"/>
          </a:xfrm>
          <a:custGeom>
            <a:avLst/>
            <a:gdLst>
              <a:gd name="connsiteX0" fmla="*/ 0 w 3657758"/>
              <a:gd name="connsiteY0" fmla="*/ 485361 h 485361"/>
              <a:gd name="connsiteX1" fmla="*/ 2105025 w 3657758"/>
              <a:gd name="connsiteY1" fmla="*/ 9111 h 485361"/>
              <a:gd name="connsiteX2" fmla="*/ 3657600 w 3657758"/>
              <a:gd name="connsiteY2" fmla="*/ 151986 h 48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758" h="485361">
                <a:moveTo>
                  <a:pt x="0" y="485361"/>
                </a:moveTo>
                <a:cubicBezTo>
                  <a:pt x="747712" y="275017"/>
                  <a:pt x="1495425" y="64673"/>
                  <a:pt x="2105025" y="9111"/>
                </a:cubicBezTo>
                <a:cubicBezTo>
                  <a:pt x="2714625" y="-46452"/>
                  <a:pt x="3671888" y="171036"/>
                  <a:pt x="3657600" y="151986"/>
                </a:cubicBezTo>
              </a:path>
            </a:pathLst>
          </a:custGeom>
          <a:noFill/>
          <a:ln w="76200" cap="rnd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845C2AD-C0A3-4181-A93C-D3F4F4A32268}"/>
              </a:ext>
            </a:extLst>
          </p:cNvPr>
          <p:cNvGrpSpPr/>
          <p:nvPr/>
        </p:nvGrpSpPr>
        <p:grpSpPr>
          <a:xfrm>
            <a:off x="9059778" y="1727760"/>
            <a:ext cx="1389467" cy="1221942"/>
            <a:chOff x="7153298" y="1727760"/>
            <a:chExt cx="1389467" cy="122194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5C3491D-70D4-41DB-ACDE-55205A7F4818}"/>
                </a:ext>
              </a:extLst>
            </p:cNvPr>
            <p:cNvGrpSpPr/>
            <p:nvPr/>
          </p:nvGrpSpPr>
          <p:grpSpPr>
            <a:xfrm>
              <a:off x="7153298" y="1727760"/>
              <a:ext cx="1389467" cy="1221942"/>
              <a:chOff x="2595920" y="2181497"/>
              <a:chExt cx="1389467" cy="1221942"/>
            </a:xfrm>
          </p:grpSpPr>
          <p:cxnSp>
            <p:nvCxnSpPr>
              <p:cNvPr id="39" name="Conexão reta 38">
                <a:extLst>
                  <a:ext uri="{FF2B5EF4-FFF2-40B4-BE49-F238E27FC236}">
                    <a16:creationId xmlns:a16="http://schemas.microsoft.com/office/drawing/2014/main" id="{247F6568-A669-491B-85A4-C42CB4D7F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920" y="3065648"/>
                <a:ext cx="299798" cy="337791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F17D0DE-C0F2-4497-8D5F-36EDF2763D67}"/>
                  </a:ext>
                </a:extLst>
              </p:cNvPr>
              <p:cNvSpPr/>
              <p:nvPr/>
            </p:nvSpPr>
            <p:spPr>
              <a:xfrm>
                <a:off x="2782389" y="2181497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\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B1809CA-7C75-4809-BDD6-968E94A62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354" y="2264489"/>
                <a:ext cx="1354033" cy="909650"/>
              </a:xfrm>
              <a:prstGeom prst="rect">
                <a:avLst/>
              </a:prstGeom>
            </p:spPr>
          </p:pic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F7E678BD-61F0-418C-AF72-F610B9B70188}"/>
                </a:ext>
              </a:extLst>
            </p:cNvPr>
            <p:cNvSpPr txBox="1"/>
            <p:nvPr/>
          </p:nvSpPr>
          <p:spPr>
            <a:xfrm rot="19438011">
              <a:off x="7662434" y="2184234"/>
              <a:ext cx="628698" cy="38006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8991933"/>
                </a:avLst>
              </a:prstTxWarp>
              <a:spAutoFit/>
            </a:bodyPr>
            <a:lstStyle/>
            <a:p>
              <a:r>
                <a:rPr lang="pt-PT" sz="800" dirty="0">
                  <a:solidFill>
                    <a:schemeClr val="accent5">
                      <a:lumMod val="75000"/>
                    </a:schemeClr>
                  </a:solidFill>
                </a:rPr>
                <a:t>                 </a:t>
              </a:r>
              <a:r>
                <a:rPr lang="pt-PT" sz="800" dirty="0" err="1">
                  <a:solidFill>
                    <a:schemeClr val="accent5">
                      <a:lumMod val="75000"/>
                    </a:schemeClr>
                  </a:solidFill>
                </a:rPr>
                <a:t>notebooks</a:t>
              </a:r>
              <a:endParaRPr lang="pt-PT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0DE6A7AF-B232-4BBB-BF93-F40C61E04431}"/>
              </a:ext>
            </a:extLst>
          </p:cNvPr>
          <p:cNvGrpSpPr/>
          <p:nvPr/>
        </p:nvGrpSpPr>
        <p:grpSpPr>
          <a:xfrm>
            <a:off x="8357569" y="4179253"/>
            <a:ext cx="2340486" cy="1333096"/>
            <a:chOff x="6451089" y="4179253"/>
            <a:chExt cx="2340486" cy="1333096"/>
          </a:xfrm>
        </p:grpSpPr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B23E0857-6B10-4BC6-BB0C-A40DCB5C1B3A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6451089" y="4179253"/>
              <a:ext cx="1154088" cy="739096"/>
            </a:xfrm>
            <a:prstGeom prst="line">
              <a:avLst/>
            </a:prstGeom>
            <a:ln w="38100" cap="rnd">
              <a:solidFill>
                <a:srgbClr val="FFCC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179734D-072E-452E-95DE-B3038D8E5EBF}"/>
                </a:ext>
              </a:extLst>
            </p:cNvPr>
            <p:cNvSpPr/>
            <p:nvPr/>
          </p:nvSpPr>
          <p:spPr>
            <a:xfrm>
              <a:off x="7605177" y="4324349"/>
              <a:ext cx="1186398" cy="118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/>
                <a:t>\</a:t>
              </a:r>
            </a:p>
          </p:txBody>
        </p: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50B5B402-477A-4D3C-8818-BBD46E5A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858" y="4630720"/>
              <a:ext cx="827235" cy="622558"/>
            </a:xfrm>
            <a:prstGeom prst="rect">
              <a:avLst/>
            </a:prstGeom>
          </p:spPr>
        </p:pic>
      </p:grp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0045CE38-F92F-4764-818B-65DC9F15753F}"/>
              </a:ext>
            </a:extLst>
          </p:cNvPr>
          <p:cNvSpPr/>
          <p:nvPr/>
        </p:nvSpPr>
        <p:spPr>
          <a:xfrm rot="5018996">
            <a:off x="9615314" y="3391154"/>
            <a:ext cx="1982263" cy="399261"/>
          </a:xfrm>
          <a:custGeom>
            <a:avLst/>
            <a:gdLst>
              <a:gd name="connsiteX0" fmla="*/ 0 w 3657758"/>
              <a:gd name="connsiteY0" fmla="*/ 485361 h 485361"/>
              <a:gd name="connsiteX1" fmla="*/ 2105025 w 3657758"/>
              <a:gd name="connsiteY1" fmla="*/ 9111 h 485361"/>
              <a:gd name="connsiteX2" fmla="*/ 3657600 w 3657758"/>
              <a:gd name="connsiteY2" fmla="*/ 151986 h 485361"/>
              <a:gd name="connsiteX0" fmla="*/ 0 w 3723647"/>
              <a:gd name="connsiteY0" fmla="*/ 481075 h 481075"/>
              <a:gd name="connsiteX1" fmla="*/ 2105025 w 3723647"/>
              <a:gd name="connsiteY1" fmla="*/ 4825 h 481075"/>
              <a:gd name="connsiteX2" fmla="*/ 3723499 w 3723647"/>
              <a:gd name="connsiteY2" fmla="*/ 373328 h 481075"/>
              <a:gd name="connsiteX0" fmla="*/ 0 w 3723604"/>
              <a:gd name="connsiteY0" fmla="*/ 360872 h 360872"/>
              <a:gd name="connsiteX1" fmla="*/ 1679664 w 3723604"/>
              <a:gd name="connsiteY1" fmla="*/ 6468 h 360872"/>
              <a:gd name="connsiteX2" fmla="*/ 3723499 w 3723604"/>
              <a:gd name="connsiteY2" fmla="*/ 253125 h 36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3604" h="360872">
                <a:moveTo>
                  <a:pt x="0" y="360872"/>
                </a:moveTo>
                <a:cubicBezTo>
                  <a:pt x="747712" y="150528"/>
                  <a:pt x="1070064" y="62030"/>
                  <a:pt x="1679664" y="6468"/>
                </a:cubicBezTo>
                <a:cubicBezTo>
                  <a:pt x="2289264" y="-49095"/>
                  <a:pt x="3737787" y="272175"/>
                  <a:pt x="3723499" y="253125"/>
                </a:cubicBezTo>
              </a:path>
            </a:pathLst>
          </a:custGeom>
          <a:noFill/>
          <a:ln w="76200" cap="rnd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61C8A6-1522-4718-B729-FBA8C7C2A38B}"/>
              </a:ext>
            </a:extLst>
          </p:cNvPr>
          <p:cNvSpPr txBox="1"/>
          <p:nvPr/>
        </p:nvSpPr>
        <p:spPr>
          <a:xfrm>
            <a:off x="644617" y="1701369"/>
            <a:ext cx="3714452" cy="3345455"/>
          </a:xfrm>
          <a:prstGeom prst="roundRect">
            <a:avLst/>
          </a:prstGeom>
          <a:solidFill>
            <a:srgbClr val="F0F0F0"/>
          </a:solidFill>
          <a:ln w="28575">
            <a:solidFill>
              <a:srgbClr val="9E9C9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GB" sz="1600" dirty="0">
                <a:latin typeface="Cuprum" panose="02000506000000020004" pitchFamily="2" charset="0"/>
              </a:rPr>
              <a:t>Through Python language, some </a:t>
            </a:r>
            <a:r>
              <a:rPr lang="en-GB" sz="1600" b="1" dirty="0">
                <a:solidFill>
                  <a:srgbClr val="C9C9C9"/>
                </a:solidFill>
                <a:latin typeface="Cuprum" panose="02000506000000020004" pitchFamily="2" charset="0"/>
              </a:rPr>
              <a:t>signal processing tasks</a:t>
            </a:r>
            <a:r>
              <a:rPr lang="en-GB" sz="1600" dirty="0">
                <a:latin typeface="Cuprum" panose="02000506000000020004" pitchFamily="2" charset="0"/>
              </a:rPr>
              <a:t>       are illustrated following a step by step methodology supported by </a:t>
            </a:r>
            <a:r>
              <a:rPr lang="en-GB" sz="1600" b="1" dirty="0" err="1">
                <a:solidFill>
                  <a:srgbClr val="2E75B6"/>
                </a:solidFill>
                <a:latin typeface="Cuprum" panose="02000506000000020004" pitchFamily="2" charset="0"/>
              </a:rPr>
              <a:t>Jupyter</a:t>
            </a:r>
            <a:r>
              <a:rPr lang="en-GB" sz="1600" b="1" dirty="0">
                <a:solidFill>
                  <a:srgbClr val="2E75B6"/>
                </a:solidFill>
                <a:latin typeface="Cuprum" panose="02000506000000020004" pitchFamily="2" charset="0"/>
              </a:rPr>
              <a:t> Notebook</a:t>
            </a:r>
            <a:r>
              <a:rPr lang="en-GB" sz="1600" b="1" dirty="0">
                <a:latin typeface="Cuprum" panose="02000506000000020004" pitchFamily="2" charset="0"/>
              </a:rPr>
              <a:t> </a:t>
            </a:r>
            <a:r>
              <a:rPr lang="en-GB" sz="1600" dirty="0">
                <a:latin typeface="Cuprum" panose="02000506000000020004" pitchFamily="2" charset="0"/>
              </a:rPr>
              <a:t>environment. This interactive experience can be complemented and developed with the </a:t>
            </a:r>
            <a:r>
              <a:rPr lang="en-GB" sz="1600" b="1" dirty="0" err="1">
                <a:solidFill>
                  <a:srgbClr val="FFCC39"/>
                </a:solidFill>
                <a:latin typeface="Cuprum" panose="02000506000000020004" pitchFamily="2" charset="0"/>
              </a:rPr>
              <a:t>biosignalsnotebooks</a:t>
            </a:r>
            <a:r>
              <a:rPr lang="en-GB" sz="1600" dirty="0">
                <a:latin typeface="Cuprum" panose="02000506000000020004" pitchFamily="2" charset="0"/>
              </a:rPr>
              <a:t>       Python package, which synthesises the described processing functionalities in different modules and their functions.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D45FDC5-FA2C-4703-9BBE-E72D4C016F46}"/>
              </a:ext>
            </a:extLst>
          </p:cNvPr>
          <p:cNvSpPr/>
          <p:nvPr/>
        </p:nvSpPr>
        <p:spPr>
          <a:xfrm>
            <a:off x="4662972" y="2158173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C9C9C9"/>
                </a:solidFill>
                <a:latin typeface="Cuprum" panose="02000506000000020004" pitchFamily="2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E88C5B-7D33-4235-9A7E-2DC903EEB0EC}"/>
              </a:ext>
            </a:extLst>
          </p:cNvPr>
          <p:cNvSpPr/>
          <p:nvPr/>
        </p:nvSpPr>
        <p:spPr>
          <a:xfrm>
            <a:off x="9257855" y="1675674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75B6"/>
                </a:solidFill>
                <a:latin typeface="Cuprum" panose="02000506000000020004" pitchFamily="2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B15977C-DF6B-483D-89CF-3538EB2563A6}"/>
              </a:ext>
            </a:extLst>
          </p:cNvPr>
          <p:cNvSpPr/>
          <p:nvPr/>
        </p:nvSpPr>
        <p:spPr>
          <a:xfrm>
            <a:off x="9476122" y="4298837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FFCC39"/>
                </a:solidFill>
                <a:latin typeface="Cuprum" panose="02000506000000020004" pitchFamily="2" charset="0"/>
              </a:rPr>
              <a:t>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CEA9DF0-8913-47E9-B11D-34355EC1BC62}"/>
              </a:ext>
            </a:extLst>
          </p:cNvPr>
          <p:cNvGrpSpPr/>
          <p:nvPr/>
        </p:nvGrpSpPr>
        <p:grpSpPr>
          <a:xfrm>
            <a:off x="2316649" y="2257179"/>
            <a:ext cx="1391492" cy="1669586"/>
            <a:chOff x="2316649" y="2257179"/>
            <a:chExt cx="1391492" cy="166958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625F89-CA4F-44E1-8835-AC8B9AD2BA3C}"/>
                </a:ext>
              </a:extLst>
            </p:cNvPr>
            <p:cNvSpPr/>
            <p:nvPr/>
          </p:nvSpPr>
          <p:spPr>
            <a:xfrm>
              <a:off x="2316649" y="2257179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C9C9C9"/>
                  </a:solidFill>
                  <a:latin typeface="Cuprum" panose="02000506000000020004" pitchFamily="2" charset="0"/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174507-DC36-42B1-BF1B-F8DA47AABC08}"/>
                </a:ext>
              </a:extLst>
            </p:cNvPr>
            <p:cNvSpPr/>
            <p:nvPr/>
          </p:nvSpPr>
          <p:spPr>
            <a:xfrm>
              <a:off x="3496877" y="2844983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2E75B6"/>
                  </a:solidFill>
                  <a:latin typeface="Cuprum" panose="02000506000000020004" pitchFamily="2" charset="0"/>
                </a:rPr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7319E6-29B8-4BF6-9B2E-7097758048DC}"/>
                </a:ext>
              </a:extLst>
            </p:cNvPr>
            <p:cNvSpPr/>
            <p:nvPr/>
          </p:nvSpPr>
          <p:spPr>
            <a:xfrm>
              <a:off x="3332042" y="3703955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FFCC39"/>
                  </a:solidFill>
                  <a:latin typeface="Cuprum" panose="02000506000000020004" pitchFamily="2" charset="0"/>
                </a:rPr>
                <a:t>3</a:t>
              </a: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95E687-B3B4-4405-B63D-822D7AC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20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4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A2D7-F8E6-452C-A59C-5AE6E6D1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Jupyter Notebook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845C2AD-C0A3-4181-A93C-D3F4F4A32268}"/>
              </a:ext>
            </a:extLst>
          </p:cNvPr>
          <p:cNvGrpSpPr/>
          <p:nvPr/>
        </p:nvGrpSpPr>
        <p:grpSpPr>
          <a:xfrm>
            <a:off x="9059778" y="1727760"/>
            <a:ext cx="1389467" cy="1221942"/>
            <a:chOff x="7153298" y="1727760"/>
            <a:chExt cx="1389467" cy="122194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5C3491D-70D4-41DB-ACDE-55205A7F4818}"/>
                </a:ext>
              </a:extLst>
            </p:cNvPr>
            <p:cNvGrpSpPr/>
            <p:nvPr/>
          </p:nvGrpSpPr>
          <p:grpSpPr>
            <a:xfrm>
              <a:off x="7153298" y="1727760"/>
              <a:ext cx="1389467" cy="1221942"/>
              <a:chOff x="2595920" y="2181497"/>
              <a:chExt cx="1389467" cy="1221942"/>
            </a:xfrm>
          </p:grpSpPr>
          <p:cxnSp>
            <p:nvCxnSpPr>
              <p:cNvPr id="39" name="Conexão reta 38">
                <a:extLst>
                  <a:ext uri="{FF2B5EF4-FFF2-40B4-BE49-F238E27FC236}">
                    <a16:creationId xmlns:a16="http://schemas.microsoft.com/office/drawing/2014/main" id="{247F6568-A669-491B-85A4-C42CB4D7F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920" y="3065648"/>
                <a:ext cx="299798" cy="337791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F17D0DE-C0F2-4497-8D5F-36EDF2763D67}"/>
                  </a:ext>
                </a:extLst>
              </p:cNvPr>
              <p:cNvSpPr/>
              <p:nvPr/>
            </p:nvSpPr>
            <p:spPr>
              <a:xfrm>
                <a:off x="2782389" y="2181497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\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B1809CA-7C75-4809-BDD6-968E94A62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354" y="2264489"/>
                <a:ext cx="1354033" cy="909650"/>
              </a:xfrm>
              <a:prstGeom prst="rect">
                <a:avLst/>
              </a:prstGeom>
            </p:spPr>
          </p:pic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F7E678BD-61F0-418C-AF72-F610B9B70188}"/>
                </a:ext>
              </a:extLst>
            </p:cNvPr>
            <p:cNvSpPr txBox="1"/>
            <p:nvPr/>
          </p:nvSpPr>
          <p:spPr>
            <a:xfrm rot="19438011">
              <a:off x="7662434" y="2184234"/>
              <a:ext cx="628698" cy="38006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8991933"/>
                </a:avLst>
              </a:prstTxWarp>
              <a:spAutoFit/>
            </a:bodyPr>
            <a:lstStyle/>
            <a:p>
              <a:r>
                <a:rPr lang="pt-PT" sz="800" dirty="0">
                  <a:solidFill>
                    <a:schemeClr val="accent5">
                      <a:lumMod val="75000"/>
                    </a:schemeClr>
                  </a:solidFill>
                </a:rPr>
                <a:t>                 </a:t>
              </a:r>
              <a:r>
                <a:rPr lang="pt-PT" sz="800" dirty="0" err="1">
                  <a:solidFill>
                    <a:schemeClr val="accent5">
                      <a:lumMod val="75000"/>
                    </a:schemeClr>
                  </a:solidFill>
                </a:rPr>
                <a:t>notebooks</a:t>
              </a:r>
              <a:endParaRPr lang="pt-PT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95E687-B3B4-4405-B63D-822D7AC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37</a:t>
            </a:fld>
            <a:endParaRPr lang="pt-PT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5CE6143-C125-4E61-806A-E7875E143589}"/>
              </a:ext>
            </a:extLst>
          </p:cNvPr>
          <p:cNvSpPr/>
          <p:nvPr/>
        </p:nvSpPr>
        <p:spPr>
          <a:xfrm>
            <a:off x="4964025" y="2444733"/>
            <a:ext cx="4124528" cy="11918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solidFill>
                  <a:srgbClr val="333333"/>
                </a:solidFill>
                <a:latin typeface="Cuprum" panose="02000506000000020004" pitchFamily="2" charset="0"/>
              </a:rPr>
              <a:t>“Project </a:t>
            </a:r>
            <a:r>
              <a:rPr lang="en-US" sz="1600" i="1" dirty="0" err="1">
                <a:solidFill>
                  <a:srgbClr val="333333"/>
                </a:solidFill>
                <a:latin typeface="Cuprum" panose="02000506000000020004" pitchFamily="2" charset="0"/>
              </a:rPr>
              <a:t>Jupyter</a:t>
            </a:r>
            <a:r>
              <a:rPr lang="en-US" sz="1600" i="1" dirty="0">
                <a:solidFill>
                  <a:srgbClr val="333333"/>
                </a:solidFill>
                <a:latin typeface="Cuprum" panose="02000506000000020004" pitchFamily="2" charset="0"/>
              </a:rPr>
              <a:t> exists to develop open-source software, open-standards, and services for interactive computing across dozens of programming languages”</a:t>
            </a:r>
            <a:endParaRPr lang="en-US" sz="1600" b="0" i="1" dirty="0">
              <a:solidFill>
                <a:srgbClr val="333333"/>
              </a:solidFill>
              <a:effectLst/>
              <a:latin typeface="Cuprum" panose="02000506000000020004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527D1E9-96F8-46DE-B9FF-DAFE6960E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18" r="76768" b="33759"/>
          <a:stretch/>
        </p:blipFill>
        <p:spPr>
          <a:xfrm>
            <a:off x="4679788" y="4435802"/>
            <a:ext cx="2832424" cy="1702351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69FA4910-0311-4317-8BC1-E751694E6881}"/>
              </a:ext>
            </a:extLst>
          </p:cNvPr>
          <p:cNvSpPr/>
          <p:nvPr/>
        </p:nvSpPr>
        <p:spPr>
          <a:xfrm>
            <a:off x="4675747" y="5003456"/>
            <a:ext cx="2832424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04579D09-A580-4F31-9095-A23F26DB2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90" t="39915" r="52678" b="35262"/>
          <a:stretch/>
        </p:blipFill>
        <p:spPr>
          <a:xfrm>
            <a:off x="4679788" y="5111584"/>
            <a:ext cx="2832424" cy="170235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A2A2E41-42AC-4CC3-9BBB-85F9D2065200}"/>
              </a:ext>
            </a:extLst>
          </p:cNvPr>
          <p:cNvSpPr/>
          <p:nvPr/>
        </p:nvSpPr>
        <p:spPr>
          <a:xfrm>
            <a:off x="4815191" y="5817140"/>
            <a:ext cx="2577830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882FD1B8-C613-4C03-B7EE-DA7FC32DC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54" t="40060" r="27814" b="35117"/>
          <a:stretch/>
        </p:blipFill>
        <p:spPr>
          <a:xfrm>
            <a:off x="6061953" y="4390594"/>
            <a:ext cx="2832424" cy="1702351"/>
          </a:xfrm>
          <a:prstGeom prst="rect">
            <a:avLst/>
          </a:prstGeom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15CF0E06-24BA-49D9-B959-31BCEA769233}"/>
              </a:ext>
            </a:extLst>
          </p:cNvPr>
          <p:cNvSpPr/>
          <p:nvPr/>
        </p:nvSpPr>
        <p:spPr>
          <a:xfrm>
            <a:off x="6057911" y="5064184"/>
            <a:ext cx="3001865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DC7B524-6ED8-46BA-BFB0-76F80970E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52" t="41499" r="2169" b="33678"/>
          <a:stretch/>
        </p:blipFill>
        <p:spPr>
          <a:xfrm>
            <a:off x="6061952" y="5111584"/>
            <a:ext cx="3033259" cy="1702351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5FFA7B9C-D410-4479-B266-9AC8B61E4AC7}"/>
              </a:ext>
            </a:extLst>
          </p:cNvPr>
          <p:cNvSpPr/>
          <p:nvPr/>
        </p:nvSpPr>
        <p:spPr>
          <a:xfrm>
            <a:off x="6239508" y="5694816"/>
            <a:ext cx="2820269" cy="111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EAD4BB-5AAD-4185-832B-37EEC3863EB9}"/>
              </a:ext>
            </a:extLst>
          </p:cNvPr>
          <p:cNvSpPr txBox="1"/>
          <p:nvPr/>
        </p:nvSpPr>
        <p:spPr>
          <a:xfrm>
            <a:off x="4734240" y="4021262"/>
            <a:ext cx="11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57195"/>
                </a:solidFill>
              </a:rPr>
              <a:t>Highlights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4F4952C-38E2-4134-B560-AD7A3881F5DB}"/>
              </a:ext>
            </a:extLst>
          </p:cNvPr>
          <p:cNvSpPr txBox="1"/>
          <p:nvPr/>
        </p:nvSpPr>
        <p:spPr>
          <a:xfrm>
            <a:off x="7759463" y="4022526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57195"/>
                </a:solidFill>
              </a:rPr>
              <a:t>Used by</a:t>
            </a:r>
          </a:p>
        </p:txBody>
      </p:sp>
      <p:pic>
        <p:nvPicPr>
          <p:cNvPr id="1030" name="Picture 6" descr="Image result for Google logo.">
            <a:extLst>
              <a:ext uri="{FF2B5EF4-FFF2-40B4-BE49-F238E27FC236}">
                <a16:creationId xmlns:a16="http://schemas.microsoft.com/office/drawing/2014/main" id="{2F934886-3475-462F-B309-56931BDAE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006" y="4450148"/>
            <a:ext cx="1681264" cy="56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icrosoft logo.">
            <a:extLst>
              <a:ext uri="{FF2B5EF4-FFF2-40B4-BE49-F238E27FC236}">
                <a16:creationId xmlns:a16="http://schemas.microsoft.com/office/drawing/2014/main" id="{A57A829C-BDE5-46B5-AFB8-D6F0F08E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98" y="5370238"/>
            <a:ext cx="2325347" cy="4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BM logo.">
            <a:extLst>
              <a:ext uri="{FF2B5EF4-FFF2-40B4-BE49-F238E27FC236}">
                <a16:creationId xmlns:a16="http://schemas.microsoft.com/office/drawing/2014/main" id="{36EF1E25-AF07-48C0-9213-D31AD124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680148"/>
            <a:ext cx="1404052" cy="56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2D3E99D-5CFB-4B69-953F-5A4EF06A451A}"/>
              </a:ext>
            </a:extLst>
          </p:cNvPr>
          <p:cNvGrpSpPr/>
          <p:nvPr/>
        </p:nvGrpSpPr>
        <p:grpSpPr>
          <a:xfrm>
            <a:off x="700310" y="2423563"/>
            <a:ext cx="3297044" cy="1191816"/>
            <a:chOff x="700310" y="2423563"/>
            <a:chExt cx="3297044" cy="1191816"/>
          </a:xfrm>
        </p:grpSpPr>
        <p:pic>
          <p:nvPicPr>
            <p:cNvPr id="1036" name="Picture 12" descr="https://cdn-images-1.medium.com/max/2000/1*4gB92wu3PVYsKabkNCkgjg.png">
              <a:extLst>
                <a:ext uri="{FF2B5EF4-FFF2-40B4-BE49-F238E27FC236}">
                  <a16:creationId xmlns:a16="http://schemas.microsoft.com/office/drawing/2014/main" id="{D3B3DE1D-E329-4C66-9560-1595DD08FA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83" t="13095" r="19900" b="12250"/>
            <a:stretch/>
          </p:blipFill>
          <p:spPr bwMode="auto">
            <a:xfrm>
              <a:off x="700310" y="2423563"/>
              <a:ext cx="1354574" cy="119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DDD2D66-68D4-4883-BC6B-2D90CB4CCB26}"/>
                </a:ext>
              </a:extLst>
            </p:cNvPr>
            <p:cNvSpPr/>
            <p:nvPr/>
          </p:nvSpPr>
          <p:spPr>
            <a:xfrm>
              <a:off x="1916141" y="2782669"/>
              <a:ext cx="20812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PT" b="1" dirty="0">
                  <a:solidFill>
                    <a:srgbClr val="057195"/>
                  </a:solidFill>
                  <a:latin typeface="medium-content-serif-font"/>
                </a:rPr>
                <a:t>2017 ACM Software System </a:t>
              </a:r>
              <a:r>
                <a:rPr lang="pt-PT" b="1" dirty="0" err="1">
                  <a:solidFill>
                    <a:srgbClr val="057195"/>
                  </a:solidFill>
                  <a:latin typeface="medium-content-serif-font"/>
                </a:rPr>
                <a:t>Award</a:t>
              </a:r>
              <a:endParaRPr lang="pt-PT" b="1" dirty="0">
                <a:solidFill>
                  <a:srgbClr val="05719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3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0" grpId="0" animBg="1"/>
      <p:bldP spid="50" grpId="0" animBg="1"/>
      <p:bldP spid="43" grpId="0" animBg="1"/>
      <p:bldP spid="12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BB40E-EACD-464C-8119-53AE4CE9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Purposes</a:t>
            </a:r>
            <a:endParaRPr lang="pt-PT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27842C2-023B-4380-9B34-08F102BA4D03}"/>
              </a:ext>
            </a:extLst>
          </p:cNvPr>
          <p:cNvGrpSpPr/>
          <p:nvPr/>
        </p:nvGrpSpPr>
        <p:grpSpPr>
          <a:xfrm>
            <a:off x="2371173" y="2725641"/>
            <a:ext cx="4110298" cy="523220"/>
            <a:chOff x="4771309" y="2746059"/>
            <a:chExt cx="4110298" cy="523220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BEF8241-B574-4D30-B242-52BD8A538D44}"/>
                </a:ext>
              </a:extLst>
            </p:cNvPr>
            <p:cNvSpPr txBox="1"/>
            <p:nvPr/>
          </p:nvSpPr>
          <p:spPr>
            <a:xfrm>
              <a:off x="5006214" y="2746059"/>
              <a:ext cx="3611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Cuprum" panose="02000506000000020004" pitchFamily="2" charset="0"/>
                </a:rPr>
                <a:t>Extension of </a:t>
              </a:r>
              <a:r>
                <a:rPr lang="en-GB" sz="2800" dirty="0" err="1">
                  <a:latin typeface="Cuprum" panose="02000506000000020004" pitchFamily="2" charset="0"/>
                </a:rPr>
                <a:t>OpenSignals</a:t>
              </a:r>
              <a:endParaRPr lang="en-GB" sz="2800" dirty="0">
                <a:latin typeface="Cuprum" panose="02000506000000020004" pitchFamily="2" charset="0"/>
              </a:endParaRPr>
            </a:p>
          </p:txBody>
        </p:sp>
        <p:cxnSp>
          <p:nvCxnSpPr>
            <p:cNvPr id="12" name="Conexão reta 11">
              <a:extLst>
                <a:ext uri="{FF2B5EF4-FFF2-40B4-BE49-F238E27FC236}">
                  <a16:creationId xmlns:a16="http://schemas.microsoft.com/office/drawing/2014/main" id="{EA29A671-270E-4781-AF53-BCA458EE4122}"/>
                </a:ext>
              </a:extLst>
            </p:cNvPr>
            <p:cNvCxnSpPr/>
            <p:nvPr/>
          </p:nvCxnSpPr>
          <p:spPr>
            <a:xfrm>
              <a:off x="4771309" y="3269279"/>
              <a:ext cx="4110298" cy="0"/>
            </a:xfrm>
            <a:prstGeom prst="line">
              <a:avLst/>
            </a:prstGeom>
            <a:ln w="381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6AB7516-821A-4CB0-A310-6DC6F0B7D839}"/>
              </a:ext>
            </a:extLst>
          </p:cNvPr>
          <p:cNvGrpSpPr/>
          <p:nvPr/>
        </p:nvGrpSpPr>
        <p:grpSpPr>
          <a:xfrm>
            <a:off x="5767957" y="4827710"/>
            <a:ext cx="4110298" cy="523220"/>
            <a:chOff x="4756815" y="2746059"/>
            <a:chExt cx="4110298" cy="52322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D8BF885-FC53-42FF-AAA0-2EAECD9E74D1}"/>
                </a:ext>
              </a:extLst>
            </p:cNvPr>
            <p:cNvSpPr txBox="1"/>
            <p:nvPr/>
          </p:nvSpPr>
          <p:spPr>
            <a:xfrm>
              <a:off x="5276557" y="2746059"/>
              <a:ext cx="2846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Cuprum" panose="02000506000000020004" pitchFamily="2" charset="0"/>
                </a:rPr>
                <a:t>Facilitates Learning</a:t>
              </a:r>
            </a:p>
          </p:txBody>
        </p:sp>
        <p:cxnSp>
          <p:nvCxnSpPr>
            <p:cNvPr id="19" name="Conexão reta 18">
              <a:extLst>
                <a:ext uri="{FF2B5EF4-FFF2-40B4-BE49-F238E27FC236}">
                  <a16:creationId xmlns:a16="http://schemas.microsoft.com/office/drawing/2014/main" id="{FB91B28F-83BA-4126-A214-F7FF78D19915}"/>
                </a:ext>
              </a:extLst>
            </p:cNvPr>
            <p:cNvCxnSpPr/>
            <p:nvPr/>
          </p:nvCxnSpPr>
          <p:spPr>
            <a:xfrm>
              <a:off x="4756815" y="3269279"/>
              <a:ext cx="4110298" cy="0"/>
            </a:xfrm>
            <a:prstGeom prst="line">
              <a:avLst/>
            </a:prstGeom>
            <a:ln w="38100" cap="rnd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581F7AC-0591-4276-AFC9-7C18405395C4}"/>
              </a:ext>
            </a:extLst>
          </p:cNvPr>
          <p:cNvGrpSpPr/>
          <p:nvPr/>
        </p:nvGrpSpPr>
        <p:grpSpPr>
          <a:xfrm>
            <a:off x="8932153" y="2510766"/>
            <a:ext cx="3264019" cy="954107"/>
            <a:chOff x="4756815" y="2746059"/>
            <a:chExt cx="3264019" cy="954107"/>
          </a:xfrm>
        </p:grpSpPr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A176E4EB-65AD-49E3-A3BB-FCFF38173DFB}"/>
                </a:ext>
              </a:extLst>
            </p:cNvPr>
            <p:cNvCxnSpPr/>
            <p:nvPr/>
          </p:nvCxnSpPr>
          <p:spPr>
            <a:xfrm>
              <a:off x="4756815" y="3221573"/>
              <a:ext cx="396000" cy="0"/>
            </a:xfrm>
            <a:prstGeom prst="line">
              <a:avLst/>
            </a:prstGeom>
            <a:ln w="38100" cap="rnd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70C59E9-1612-4D36-9CAF-AB6219D8D71A}"/>
                </a:ext>
              </a:extLst>
            </p:cNvPr>
            <p:cNvSpPr txBox="1"/>
            <p:nvPr/>
          </p:nvSpPr>
          <p:spPr>
            <a:xfrm>
              <a:off x="5276557" y="2746059"/>
              <a:ext cx="274427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uprum" panose="02000506000000020004" pitchFamily="2" charset="0"/>
                </a:rPr>
                <a:t>Open Contribution </a:t>
              </a:r>
            </a:p>
            <a:p>
              <a:r>
                <a:rPr lang="en-US" sz="2800" dirty="0">
                  <a:latin typeface="Cuprum" panose="02000506000000020004" pitchFamily="2" charset="0"/>
                </a:rPr>
                <a:t>to the User</a:t>
              </a:r>
              <a:endParaRPr lang="en-GB" sz="2800" dirty="0">
                <a:latin typeface="Cuprum" panose="02000506000000020004" pitchFamily="2" charset="0"/>
              </a:endParaRPr>
            </a:p>
          </p:txBody>
        </p:sp>
      </p:grp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A82F6931-8378-427A-AE7A-9F4B68DFC87A}"/>
              </a:ext>
            </a:extLst>
          </p:cNvPr>
          <p:cNvCxnSpPr>
            <a:cxnSpLocks/>
          </p:cNvCxnSpPr>
          <p:nvPr/>
        </p:nvCxnSpPr>
        <p:spPr>
          <a:xfrm rot="16200000">
            <a:off x="8986163" y="2968725"/>
            <a:ext cx="720000" cy="0"/>
          </a:xfrm>
          <a:prstGeom prst="line">
            <a:avLst/>
          </a:prstGeom>
          <a:ln w="38100" cap="rnd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D046C1F7-E202-44F9-89FC-AC9AFC9D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90" y="2083895"/>
            <a:ext cx="2655892" cy="26558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F3D7893-A78E-46D4-9D6D-EBB603F0C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51" y="4298391"/>
            <a:ext cx="2068248" cy="152635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323141CF-98D8-4C82-8A14-6210BA127430}"/>
              </a:ext>
            </a:extLst>
          </p:cNvPr>
          <p:cNvGrpSpPr/>
          <p:nvPr/>
        </p:nvGrpSpPr>
        <p:grpSpPr>
          <a:xfrm>
            <a:off x="911336" y="2278423"/>
            <a:ext cx="1561310" cy="1582938"/>
            <a:chOff x="3469449" y="2412795"/>
            <a:chExt cx="1561310" cy="158293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998BAD5-59C8-480D-BAD2-BCBC466B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449" y="2434423"/>
              <a:ext cx="1561310" cy="156131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957DDF-C6BC-4A11-90E6-F4F8AF1E8DD0}"/>
                </a:ext>
              </a:extLst>
            </p:cNvPr>
            <p:cNvSpPr/>
            <p:nvPr/>
          </p:nvSpPr>
          <p:spPr>
            <a:xfrm>
              <a:off x="3530534" y="2412795"/>
              <a:ext cx="1440000" cy="1440000"/>
            </a:xfrm>
            <a:prstGeom prst="ellipse">
              <a:avLst/>
            </a:prstGeom>
            <a:ln w="38100">
              <a:solidFill>
                <a:srgbClr val="009D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2BB1DD-1E6A-4EDF-9B76-E82E8E43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541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381E421-C8CC-44BE-9F5C-B1E687DF53BB}"/>
              </a:ext>
            </a:extLst>
          </p:cNvPr>
          <p:cNvSpPr/>
          <p:nvPr/>
        </p:nvSpPr>
        <p:spPr>
          <a:xfrm>
            <a:off x="9351469" y="4442388"/>
            <a:ext cx="1857409" cy="41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BFBC1-AE42-419C-8993-EB545AA5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Categories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AF9425-B17B-4064-8035-301D79DF5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8" y="2204642"/>
            <a:ext cx="540000" cy="54000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7A2D35-2987-4A6C-A8C4-F700DD810502}"/>
              </a:ext>
            </a:extLst>
          </p:cNvPr>
          <p:cNvSpPr txBox="1"/>
          <p:nvPr/>
        </p:nvSpPr>
        <p:spPr>
          <a:xfrm>
            <a:off x="2563669" y="2561561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AFE1F6"/>
                </a:solidFill>
                <a:latin typeface="Cuprum" panose="02000506000000020004" pitchFamily="2" charset="0"/>
              </a:rPr>
              <a:t>Visualise</a:t>
            </a: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143E7AB2-C78C-4232-8C07-8326982A4981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512A13B7-82C3-40AE-A169-88A6B5B9C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6" y="2125122"/>
            <a:ext cx="511772" cy="51177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7215276-D929-4D3E-A431-7739F73D35BE}"/>
              </a:ext>
            </a:extLst>
          </p:cNvPr>
          <p:cNvSpPr txBox="1"/>
          <p:nvPr/>
        </p:nvSpPr>
        <p:spPr>
          <a:xfrm>
            <a:off x="1483670" y="256156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62C3EE"/>
                </a:solidFill>
                <a:latin typeface="Cuprum" panose="02000506000000020004" pitchFamily="2" charset="0"/>
              </a:rPr>
              <a:t>Load</a:t>
            </a:r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76737BF-2EB2-4519-A7A4-6200EB2EBE6E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A13261CB-3418-437C-A0F8-316874915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7" y="2135890"/>
            <a:ext cx="540000" cy="5400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85D87D9-A448-4346-AA25-D6DFC8187DFC}"/>
              </a:ext>
            </a:extLst>
          </p:cNvPr>
          <p:cNvSpPr txBox="1"/>
          <p:nvPr/>
        </p:nvSpPr>
        <p:spPr>
          <a:xfrm>
            <a:off x="403670" y="2561561"/>
            <a:ext cx="108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009EE3"/>
                </a:solidFill>
                <a:latin typeface="Cuprum" panose="02000506000000020004" pitchFamily="2" charset="0"/>
              </a:rPr>
              <a:t>Record</a:t>
            </a: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56384BAF-F94B-4571-B6FB-BDE3BB1A1136}"/>
              </a:ext>
            </a:extLst>
          </p:cNvPr>
          <p:cNvCxnSpPr>
            <a:cxnSpLocks/>
          </p:cNvCxnSpPr>
          <p:nvPr/>
        </p:nvCxnSpPr>
        <p:spPr>
          <a:xfrm flipH="1">
            <a:off x="402220" y="2074250"/>
            <a:ext cx="0" cy="2160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142DCCA-D444-491E-A743-06E7C4CB4F80}"/>
              </a:ext>
            </a:extLst>
          </p:cNvPr>
          <p:cNvSpPr/>
          <p:nvPr/>
        </p:nvSpPr>
        <p:spPr>
          <a:xfrm>
            <a:off x="389384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E22F80A-5BE1-43DF-A8D0-2A67147435EA}"/>
              </a:ext>
            </a:extLst>
          </p:cNvPr>
          <p:cNvSpPr txBox="1"/>
          <p:nvPr/>
        </p:nvSpPr>
        <p:spPr>
          <a:xfrm>
            <a:off x="383409" y="179007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Acquirement</a:t>
            </a:r>
          </a:p>
        </p:txBody>
      </p:sp>
      <p:pic>
        <p:nvPicPr>
          <p:cNvPr id="121" name="Imagem 120">
            <a:extLst>
              <a:ext uri="{FF2B5EF4-FFF2-40B4-BE49-F238E27FC236}">
                <a16:creationId xmlns:a16="http://schemas.microsoft.com/office/drawing/2014/main" id="{9209040C-36CC-4D0C-B157-C738CAC24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78" y="2209558"/>
            <a:ext cx="539999" cy="415383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1D61E825-5008-4B42-9B43-6E708D1CA718}"/>
              </a:ext>
            </a:extLst>
          </p:cNvPr>
          <p:cNvSpPr txBox="1"/>
          <p:nvPr/>
        </p:nvSpPr>
        <p:spPr>
          <a:xfrm>
            <a:off x="6070153" y="2561561"/>
            <a:ext cx="737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DEEBB9"/>
                </a:solidFill>
                <a:latin typeface="Cuprum" panose="02000506000000020004" pitchFamily="2" charset="0"/>
              </a:rPr>
              <a:t>Extract</a:t>
            </a:r>
          </a:p>
        </p:txBody>
      </p:sp>
      <p:cxnSp>
        <p:nvCxnSpPr>
          <p:cNvPr id="123" name="Conexão reta 122">
            <a:extLst>
              <a:ext uri="{FF2B5EF4-FFF2-40B4-BE49-F238E27FC236}">
                <a16:creationId xmlns:a16="http://schemas.microsoft.com/office/drawing/2014/main" id="{E2315FCA-919C-45F4-A840-44F72BDF7185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Imagem 123">
            <a:extLst>
              <a:ext uri="{FF2B5EF4-FFF2-40B4-BE49-F238E27FC236}">
                <a16:creationId xmlns:a16="http://schemas.microsoft.com/office/drawing/2014/main" id="{5121ADA9-3F10-4516-A246-048240CB4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4" y="2113170"/>
            <a:ext cx="540000" cy="540000"/>
          </a:xfrm>
          <a:prstGeom prst="rect">
            <a:avLst/>
          </a:prstGeom>
        </p:spPr>
      </p:pic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73B93D4-0DA0-427F-94B4-C5CAE4DB0A5C}"/>
              </a:ext>
            </a:extLst>
          </p:cNvPr>
          <p:cNvSpPr txBox="1"/>
          <p:nvPr/>
        </p:nvSpPr>
        <p:spPr>
          <a:xfrm>
            <a:off x="4990154" y="2561561"/>
            <a:ext cx="68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94C11E"/>
                </a:solidFill>
                <a:latin typeface="Cuprum" panose="02000506000000020004" pitchFamily="2" charset="0"/>
              </a:rPr>
              <a:t>Detect</a:t>
            </a:r>
          </a:p>
        </p:txBody>
      </p:sp>
      <p:cxnSp>
        <p:nvCxnSpPr>
          <p:cNvPr id="126" name="Conexão reta 125">
            <a:extLst>
              <a:ext uri="{FF2B5EF4-FFF2-40B4-BE49-F238E27FC236}">
                <a16:creationId xmlns:a16="http://schemas.microsoft.com/office/drawing/2014/main" id="{A970CC61-EB96-4755-9486-A935D45D4D3F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m 126">
            <a:extLst>
              <a:ext uri="{FF2B5EF4-FFF2-40B4-BE49-F238E27FC236}">
                <a16:creationId xmlns:a16="http://schemas.microsoft.com/office/drawing/2014/main" id="{24F1372A-5ACB-4BAE-8B84-E04F62D88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03" y="2187063"/>
            <a:ext cx="539999" cy="44901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7534044-FA0B-4046-9B2C-67CF507F06C2}"/>
              </a:ext>
            </a:extLst>
          </p:cNvPr>
          <p:cNvSpPr txBox="1"/>
          <p:nvPr/>
        </p:nvSpPr>
        <p:spPr>
          <a:xfrm>
            <a:off x="3887609" y="2561561"/>
            <a:ext cx="110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4D463"/>
                </a:solidFill>
                <a:latin typeface="Cuprum" panose="02000506000000020004" pitchFamily="2" charset="0"/>
              </a:rPr>
              <a:t>Pre-Process</a:t>
            </a:r>
          </a:p>
        </p:txBody>
      </p:sp>
      <p:cxnSp>
        <p:nvCxnSpPr>
          <p:cNvPr id="129" name="Conexão reta 128">
            <a:extLst>
              <a:ext uri="{FF2B5EF4-FFF2-40B4-BE49-F238E27FC236}">
                <a16:creationId xmlns:a16="http://schemas.microsoft.com/office/drawing/2014/main" id="{81D397AE-13C9-4C70-B4F0-1B729126DECE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224B738F-4F89-4765-8C6F-D75B97C8F2A8}"/>
              </a:ext>
            </a:extLst>
          </p:cNvPr>
          <p:cNvSpPr/>
          <p:nvPr/>
        </p:nvSpPr>
        <p:spPr>
          <a:xfrm>
            <a:off x="3873322" y="1799790"/>
            <a:ext cx="3276831" cy="342574"/>
          </a:xfrm>
          <a:prstGeom prst="roundRect">
            <a:avLst/>
          </a:prstGeom>
          <a:solidFill>
            <a:srgbClr val="008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822863-3C07-4A69-80FE-8C074B361C45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FB8D91C-F7DE-48BA-AD48-F93F76D6F1CF}"/>
              </a:ext>
            </a:extLst>
          </p:cNvPr>
          <p:cNvGrpSpPr/>
          <p:nvPr/>
        </p:nvGrpSpPr>
        <p:grpSpPr>
          <a:xfrm>
            <a:off x="7367855" y="1790072"/>
            <a:ext cx="4342158" cy="2472461"/>
            <a:chOff x="7720463" y="1799790"/>
            <a:chExt cx="4342158" cy="2472461"/>
          </a:xfrm>
        </p:grpSpPr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A5B16398-E8DB-40BE-8784-AFA3577D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8688" y="2266593"/>
              <a:ext cx="415383" cy="320750"/>
            </a:xfrm>
            <a:prstGeom prst="rect">
              <a:avLst/>
            </a:prstGeom>
          </p:spPr>
        </p:pic>
        <p:sp>
          <p:nvSpPr>
            <p:cNvPr id="146" name="CaixaDeTexto 145">
              <a:extLst>
                <a:ext uri="{FF2B5EF4-FFF2-40B4-BE49-F238E27FC236}">
                  <a16:creationId xmlns:a16="http://schemas.microsoft.com/office/drawing/2014/main" id="{08A6B7A0-DA02-44E9-9244-F8D29EEB5D29}"/>
                </a:ext>
              </a:extLst>
            </p:cNvPr>
            <p:cNvSpPr txBox="1"/>
            <p:nvPr/>
          </p:nvSpPr>
          <p:spPr>
            <a:xfrm>
              <a:off x="9900723" y="2571279"/>
              <a:ext cx="108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18F69"/>
                  </a:solidFill>
                  <a:latin typeface="Cuprum" panose="02000506000000020004" pitchFamily="2" charset="0"/>
                </a:rPr>
                <a:t>Understand</a:t>
              </a:r>
            </a:p>
          </p:txBody>
        </p:sp>
        <p:cxnSp>
          <p:nvCxnSpPr>
            <p:cNvPr id="147" name="Conexão reta 146">
              <a:extLst>
                <a:ext uri="{FF2B5EF4-FFF2-40B4-BE49-F238E27FC236}">
                  <a16:creationId xmlns:a16="http://schemas.microsoft.com/office/drawing/2014/main" id="{2BB0ABA4-1DC8-430A-849C-C5D36C629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723" y="2083968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3BA43CAD-FF20-44C2-8E3F-A9ADAFBD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98" y="2212530"/>
              <a:ext cx="431351" cy="431351"/>
            </a:xfrm>
            <a:prstGeom prst="rect">
              <a:avLst/>
            </a:prstGeom>
          </p:spPr>
        </p:pic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BDFBF23B-BB8E-4AB7-A5DD-49D27B42E447}"/>
                </a:ext>
              </a:extLst>
            </p:cNvPr>
            <p:cNvSpPr txBox="1"/>
            <p:nvPr/>
          </p:nvSpPr>
          <p:spPr>
            <a:xfrm>
              <a:off x="8820723" y="2571279"/>
              <a:ext cx="783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Classify</a:t>
              </a:r>
            </a:p>
          </p:txBody>
        </p:sp>
        <p:cxnSp>
          <p:nvCxnSpPr>
            <p:cNvPr id="150" name="Conexão reta 149">
              <a:extLst>
                <a:ext uri="{FF2B5EF4-FFF2-40B4-BE49-F238E27FC236}">
                  <a16:creationId xmlns:a16="http://schemas.microsoft.com/office/drawing/2014/main" id="{03295DF1-DB70-4260-BE29-E8E9DE0F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724" y="211225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F7F9A173-810B-4EF3-886A-398CF62C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013" y="2192743"/>
              <a:ext cx="449013" cy="449013"/>
            </a:xfrm>
            <a:prstGeom prst="rect">
              <a:avLst/>
            </a:prstGeom>
          </p:spPr>
        </p:pic>
        <p:sp>
          <p:nvSpPr>
            <p:cNvPr id="152" name="CaixaDeTexto 151">
              <a:extLst>
                <a:ext uri="{FF2B5EF4-FFF2-40B4-BE49-F238E27FC236}">
                  <a16:creationId xmlns:a16="http://schemas.microsoft.com/office/drawing/2014/main" id="{A4E0BC04-1DAB-4072-A530-686555CD61A6}"/>
                </a:ext>
              </a:extLst>
            </p:cNvPr>
            <p:cNvSpPr txBox="1"/>
            <p:nvPr/>
          </p:nvSpPr>
          <p:spPr>
            <a:xfrm>
              <a:off x="7740724" y="2571279"/>
              <a:ext cx="568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Train</a:t>
              </a:r>
            </a:p>
          </p:txBody>
        </p:sp>
        <p:cxnSp>
          <p:nvCxnSpPr>
            <p:cNvPr id="153" name="Conexão reta 152">
              <a:extLst>
                <a:ext uri="{FF2B5EF4-FFF2-40B4-BE49-F238E27FC236}">
                  <a16:creationId xmlns:a16="http://schemas.microsoft.com/office/drawing/2014/main" id="{ED391F48-9F51-4A45-A7C9-99D795F3F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803" y="2083968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tângulo: Cantos Arredondados 153">
              <a:extLst>
                <a:ext uri="{FF2B5EF4-FFF2-40B4-BE49-F238E27FC236}">
                  <a16:creationId xmlns:a16="http://schemas.microsoft.com/office/drawing/2014/main" id="{244CA210-DAD6-4606-BBCD-A25CC34D3C3A}"/>
                </a:ext>
              </a:extLst>
            </p:cNvPr>
            <p:cNvSpPr/>
            <p:nvPr/>
          </p:nvSpPr>
          <p:spPr>
            <a:xfrm>
              <a:off x="7726438" y="1809508"/>
              <a:ext cx="4336183" cy="342574"/>
            </a:xfrm>
            <a:prstGeom prst="roundRect">
              <a:avLst/>
            </a:prstGeom>
            <a:solidFill>
              <a:srgbClr val="CF0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893E"/>
                </a:solidFill>
              </a:endParaRP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91CBB9D1-7B81-4297-93BF-C798A0171D0E}"/>
                </a:ext>
              </a:extLst>
            </p:cNvPr>
            <p:cNvSpPr txBox="1"/>
            <p:nvPr/>
          </p:nvSpPr>
          <p:spPr>
            <a:xfrm>
              <a:off x="7720463" y="1799790"/>
              <a:ext cx="1732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uprum" panose="02000506000000020004" pitchFamily="2" charset="0"/>
                </a:rPr>
                <a:t>Machine Learning</a:t>
              </a:r>
            </a:p>
          </p:txBody>
        </p:sp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19FDF7A3-B0AD-4252-A771-9192409D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6108" y="2209558"/>
              <a:ext cx="415384" cy="415384"/>
            </a:xfrm>
            <a:prstGeom prst="rect">
              <a:avLst/>
            </a:prstGeom>
          </p:spPr>
        </p:pic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FA443F0E-87CC-4294-A820-71DBEF8ACEE2}"/>
                </a:ext>
              </a:extLst>
            </p:cNvPr>
            <p:cNvSpPr txBox="1"/>
            <p:nvPr/>
          </p:nvSpPr>
          <p:spPr>
            <a:xfrm>
              <a:off x="10982621" y="2571279"/>
              <a:ext cx="85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8D0BE"/>
                  </a:solidFill>
                  <a:latin typeface="Cuprum" panose="02000506000000020004" pitchFamily="2" charset="0"/>
                </a:rPr>
                <a:t>Evaluate</a:t>
              </a:r>
            </a:p>
          </p:txBody>
        </p:sp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0095E84-1558-45FE-B2F7-550FEBE44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622" y="2083968"/>
              <a:ext cx="0" cy="2160000"/>
            </a:xfrm>
            <a:prstGeom prst="line">
              <a:avLst/>
            </a:prstGeom>
            <a:ln w="28575" cap="rnd">
              <a:solidFill>
                <a:srgbClr val="F8D0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30655C-CCA6-4FE0-B7BB-B879574ADEAA}"/>
              </a:ext>
            </a:extLst>
          </p:cNvPr>
          <p:cNvSpPr txBox="1"/>
          <p:nvPr/>
        </p:nvSpPr>
        <p:spPr>
          <a:xfrm>
            <a:off x="413004" y="2940200"/>
            <a:ext cx="971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Configure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Indicate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Archive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C851578-C3EA-47D1-8AAA-B87845C78003}"/>
              </a:ext>
            </a:extLst>
          </p:cNvPr>
          <p:cNvSpPr txBox="1"/>
          <p:nvPr/>
        </p:nvSpPr>
        <p:spPr>
          <a:xfrm>
            <a:off x="1500079" y="2940200"/>
            <a:ext cx="843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Open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Read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Convert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D72A5CE-7353-4B38-B0EA-D4E6C9B8453B}"/>
              </a:ext>
            </a:extLst>
          </p:cNvPr>
          <p:cNvSpPr txBox="1"/>
          <p:nvPr/>
        </p:nvSpPr>
        <p:spPr>
          <a:xfrm>
            <a:off x="2570638" y="2940200"/>
            <a:ext cx="931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Draw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Interpret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Zoom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2E50C01-8E66-4F7E-A382-7F2F366DAE8D}"/>
              </a:ext>
            </a:extLst>
          </p:cNvPr>
          <p:cNvSpPr txBox="1"/>
          <p:nvPr/>
        </p:nvSpPr>
        <p:spPr>
          <a:xfrm>
            <a:off x="3897511" y="2940200"/>
            <a:ext cx="997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Smooth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Normalise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Denoise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Filter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84B3E3-4782-4131-ABD2-DEFB81F3F4D8}"/>
              </a:ext>
            </a:extLst>
          </p:cNvPr>
          <p:cNvSpPr txBox="1"/>
          <p:nvPr/>
        </p:nvSpPr>
        <p:spPr>
          <a:xfrm>
            <a:off x="4999487" y="2940200"/>
            <a:ext cx="998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Recognise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Segment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Annotate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E99579-2F0B-4EC2-8E50-B22BC4448E08}"/>
              </a:ext>
            </a:extLst>
          </p:cNvPr>
          <p:cNvSpPr txBox="1"/>
          <p:nvPr/>
        </p:nvSpPr>
        <p:spPr>
          <a:xfrm>
            <a:off x="6089630" y="2940200"/>
            <a:ext cx="945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Compute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Generate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Vectorise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Optimise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6DD4490-9ACA-416F-B87C-26F8B14BF31C}"/>
              </a:ext>
            </a:extLst>
          </p:cNvPr>
          <p:cNvSpPr txBox="1"/>
          <p:nvPr/>
        </p:nvSpPr>
        <p:spPr>
          <a:xfrm>
            <a:off x="7398910" y="2940200"/>
            <a:ext cx="742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Model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Tune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Train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9F78933-5B66-4DDD-A38E-13638E6D6FC3}"/>
              </a:ext>
            </a:extLst>
          </p:cNvPr>
          <p:cNvSpPr txBox="1"/>
          <p:nvPr/>
        </p:nvSpPr>
        <p:spPr>
          <a:xfrm>
            <a:off x="8485503" y="2940200"/>
            <a:ext cx="80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Decide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Decode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260715C-489E-4D81-8B42-63AF8F192DF4}"/>
              </a:ext>
            </a:extLst>
          </p:cNvPr>
          <p:cNvSpPr txBox="1"/>
          <p:nvPr/>
        </p:nvSpPr>
        <p:spPr>
          <a:xfrm>
            <a:off x="9559686" y="2940200"/>
            <a:ext cx="855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Analyse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Explain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Interact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Imitate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75B9253-51C9-46B1-9D34-A0D2ED36FA3F}"/>
              </a:ext>
            </a:extLst>
          </p:cNvPr>
          <p:cNvSpPr txBox="1"/>
          <p:nvPr/>
        </p:nvSpPr>
        <p:spPr>
          <a:xfrm>
            <a:off x="10655822" y="2940200"/>
            <a:ext cx="1163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Compare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Characterise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Validate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Report</a:t>
            </a:r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193325E9-D47B-4A55-8B2D-4978880032DC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0E87D499-F07C-47BC-BB6F-F45110FCDE14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BB0BD02-5A02-43A7-8168-D0C599F11341}"/>
              </a:ext>
            </a:extLst>
          </p:cNvPr>
          <p:cNvCxnSpPr>
            <a:cxnSpLocks/>
          </p:cNvCxnSpPr>
          <p:nvPr/>
        </p:nvCxnSpPr>
        <p:spPr>
          <a:xfrm flipH="1">
            <a:off x="402683" y="4059825"/>
            <a:ext cx="0" cy="612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7F9A1A3B-85EB-4B14-B87D-72143C2B7FF2}"/>
              </a:ext>
            </a:extLst>
          </p:cNvPr>
          <p:cNvSpPr/>
          <p:nvPr/>
        </p:nvSpPr>
        <p:spPr>
          <a:xfrm>
            <a:off x="385712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8B1C792-90D2-4361-8546-B6AE998BA846}"/>
              </a:ext>
            </a:extLst>
          </p:cNvPr>
          <p:cNvSpPr txBox="1"/>
          <p:nvPr/>
        </p:nvSpPr>
        <p:spPr>
          <a:xfrm>
            <a:off x="383409" y="1790072"/>
            <a:ext cx="161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Acquisition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BE8B3AE-F821-433C-9E13-35F92D6BEBBA}"/>
              </a:ext>
            </a:extLst>
          </p:cNvPr>
          <p:cNvSpPr txBox="1"/>
          <p:nvPr/>
        </p:nvSpPr>
        <p:spPr>
          <a:xfrm>
            <a:off x="411117" y="4373817"/>
            <a:ext cx="213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Pre and Post Record Tasks</a:t>
            </a:r>
          </a:p>
        </p:txBody>
      </p:sp>
      <p:grpSp>
        <p:nvGrpSpPr>
          <p:cNvPr id="3" name="Agrupar 2" hidden="1">
            <a:extLst>
              <a:ext uri="{FF2B5EF4-FFF2-40B4-BE49-F238E27FC236}">
                <a16:creationId xmlns:a16="http://schemas.microsoft.com/office/drawing/2014/main" id="{546880F4-0875-4CA8-824B-FBBFAFFD9020}"/>
              </a:ext>
            </a:extLst>
          </p:cNvPr>
          <p:cNvGrpSpPr/>
          <p:nvPr/>
        </p:nvGrpSpPr>
        <p:grpSpPr>
          <a:xfrm>
            <a:off x="399749" y="2392120"/>
            <a:ext cx="9144009" cy="4113867"/>
            <a:chOff x="399749" y="2392120"/>
            <a:chExt cx="9144009" cy="4113867"/>
          </a:xfrm>
        </p:grpSpPr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5BB46B18-CC3D-4177-91FA-66A360FE4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758" y="239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65B821B3-533A-4436-AE79-A4E78E108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252" y="262288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0EEE6BA1-DDB5-4C8C-A298-BD46C2EB9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383" y="280577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C35CE360-216D-4EFB-ACD8-916A1C067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0153" y="3043022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CF12FED5-5C00-49E9-A50E-E0CA00C21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154" y="326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41D7599E-8E60-4E21-BE86-A42BD8565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3687" y="347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6B353812-04F9-4210-A339-82032F4FA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669" y="3804756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2A2DCC81-180C-443C-9F2F-2312753D6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6270" y="405981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87A379AC-24E2-416D-86E8-4E5B743C5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749" y="434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0101B60A-30D3-477B-A155-28D512F3DB31}"/>
              </a:ext>
            </a:extLst>
          </p:cNvPr>
          <p:cNvCxnSpPr>
            <a:cxnSpLocks/>
          </p:cNvCxnSpPr>
          <p:nvPr/>
        </p:nvCxnSpPr>
        <p:spPr>
          <a:xfrm flipH="1">
            <a:off x="1483670" y="4059825"/>
            <a:ext cx="0" cy="612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9BFC827-E888-4867-946B-65F91A29E817}"/>
              </a:ext>
            </a:extLst>
          </p:cNvPr>
          <p:cNvSpPr txBox="1"/>
          <p:nvPr/>
        </p:nvSpPr>
        <p:spPr>
          <a:xfrm>
            <a:off x="1496049" y="4366099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Access</a:t>
            </a:r>
          </a:p>
        </p:txBody>
      </p: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2AB555B9-2746-47D8-9AE1-4F720ACA7840}"/>
              </a:ext>
            </a:extLst>
          </p:cNvPr>
          <p:cNvCxnSpPr>
            <a:cxnSpLocks/>
          </p:cNvCxnSpPr>
          <p:nvPr/>
        </p:nvCxnSpPr>
        <p:spPr>
          <a:xfrm flipH="1">
            <a:off x="2563670" y="4059825"/>
            <a:ext cx="0" cy="612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B52FC4D-FA1C-4682-83E3-A085481FC547}"/>
              </a:ext>
            </a:extLst>
          </p:cNvPr>
          <p:cNvSpPr txBox="1"/>
          <p:nvPr/>
        </p:nvSpPr>
        <p:spPr>
          <a:xfrm>
            <a:off x="2572185" y="4376277"/>
            <a:ext cx="2252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Graphical Data Visualisation</a:t>
            </a:r>
          </a:p>
        </p:txBody>
      </p: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FF308E09-255A-4B33-8EE7-081173E03ADB}"/>
              </a:ext>
            </a:extLst>
          </p:cNvPr>
          <p:cNvCxnSpPr>
            <a:cxnSpLocks/>
          </p:cNvCxnSpPr>
          <p:nvPr/>
        </p:nvCxnSpPr>
        <p:spPr>
          <a:xfrm flipH="1">
            <a:off x="3883687" y="4059825"/>
            <a:ext cx="0" cy="612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90">
            <a:extLst>
              <a:ext uri="{FF2B5EF4-FFF2-40B4-BE49-F238E27FC236}">
                <a16:creationId xmlns:a16="http://schemas.microsoft.com/office/drawing/2014/main" id="{8E47A383-7940-4A60-B8EC-53701BE9FADA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78EFB999-4312-467E-802D-CC1CA88EA62C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xão reta 96">
            <a:extLst>
              <a:ext uri="{FF2B5EF4-FFF2-40B4-BE49-F238E27FC236}">
                <a16:creationId xmlns:a16="http://schemas.microsoft.com/office/drawing/2014/main" id="{2F8E5EEC-25E5-4BEE-99AD-E69F950E7425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6D4996A8-4B69-4C3B-A6ED-5FE1ED115087}"/>
              </a:ext>
            </a:extLst>
          </p:cNvPr>
          <p:cNvSpPr/>
          <p:nvPr/>
        </p:nvSpPr>
        <p:spPr>
          <a:xfrm>
            <a:off x="3869650" y="1799790"/>
            <a:ext cx="3276831" cy="342574"/>
          </a:xfrm>
          <a:prstGeom prst="roundRect">
            <a:avLst/>
          </a:prstGeom>
          <a:solidFill>
            <a:srgbClr val="94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AA89D80-1627-4E91-9A78-BB8DC2C82252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54659FF-5CF4-473E-A9BC-1E2277299513}"/>
              </a:ext>
            </a:extLst>
          </p:cNvPr>
          <p:cNvSpPr txBox="1"/>
          <p:nvPr/>
        </p:nvSpPr>
        <p:spPr>
          <a:xfrm>
            <a:off x="3897401" y="4393741"/>
            <a:ext cx="2453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Multichannel Signal Processing</a:t>
            </a:r>
          </a:p>
        </p:txBody>
      </p: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8105375B-1D74-43D6-B85D-02F607C51E9B}"/>
              </a:ext>
            </a:extLst>
          </p:cNvPr>
          <p:cNvCxnSpPr>
            <a:cxnSpLocks/>
          </p:cNvCxnSpPr>
          <p:nvPr/>
        </p:nvCxnSpPr>
        <p:spPr>
          <a:xfrm flipH="1">
            <a:off x="4990155" y="4059825"/>
            <a:ext cx="0" cy="612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C5E114CB-259F-4183-9909-350E74D8A102}"/>
              </a:ext>
            </a:extLst>
          </p:cNvPr>
          <p:cNvSpPr txBox="1"/>
          <p:nvPr/>
        </p:nvSpPr>
        <p:spPr>
          <a:xfrm>
            <a:off x="5007220" y="4391773"/>
            <a:ext cx="215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Automatic Event Detection</a:t>
            </a:r>
          </a:p>
        </p:txBody>
      </p:sp>
      <p:cxnSp>
        <p:nvCxnSpPr>
          <p:cNvPr id="103" name="Conexão reta 102">
            <a:extLst>
              <a:ext uri="{FF2B5EF4-FFF2-40B4-BE49-F238E27FC236}">
                <a16:creationId xmlns:a16="http://schemas.microsoft.com/office/drawing/2014/main" id="{E9FB495A-B80A-4163-A21A-A93BA58CC0EF}"/>
              </a:ext>
            </a:extLst>
          </p:cNvPr>
          <p:cNvCxnSpPr>
            <a:cxnSpLocks/>
          </p:cNvCxnSpPr>
          <p:nvPr/>
        </p:nvCxnSpPr>
        <p:spPr>
          <a:xfrm flipH="1">
            <a:off x="6070154" y="4059825"/>
            <a:ext cx="0" cy="612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7D60CFCC-3256-444C-9D79-DE99223CCB99}"/>
              </a:ext>
            </a:extLst>
          </p:cNvPr>
          <p:cNvSpPr txBox="1"/>
          <p:nvPr/>
        </p:nvSpPr>
        <p:spPr>
          <a:xfrm>
            <a:off x="6079830" y="4398231"/>
            <a:ext cx="1788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Parameter Extraction</a:t>
            </a:r>
          </a:p>
        </p:txBody>
      </p: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5F468091-EB99-4F0C-98BA-79A34B7A228B}"/>
              </a:ext>
            </a:extLst>
          </p:cNvPr>
          <p:cNvCxnSpPr>
            <a:cxnSpLocks/>
          </p:cNvCxnSpPr>
          <p:nvPr/>
        </p:nvCxnSpPr>
        <p:spPr>
          <a:xfrm flipH="1">
            <a:off x="7384195" y="4059825"/>
            <a:ext cx="0" cy="612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xão reta 108">
            <a:extLst>
              <a:ext uri="{FF2B5EF4-FFF2-40B4-BE49-F238E27FC236}">
                <a16:creationId xmlns:a16="http://schemas.microsoft.com/office/drawing/2014/main" id="{714F5989-7513-4D5A-A41E-D1014A8541E1}"/>
              </a:ext>
            </a:extLst>
          </p:cNvPr>
          <p:cNvCxnSpPr>
            <a:cxnSpLocks/>
          </p:cNvCxnSpPr>
          <p:nvPr/>
        </p:nvCxnSpPr>
        <p:spPr>
          <a:xfrm flipH="1">
            <a:off x="9548115" y="2074250"/>
            <a:ext cx="0" cy="2160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xão reta 111">
            <a:extLst>
              <a:ext uri="{FF2B5EF4-FFF2-40B4-BE49-F238E27FC236}">
                <a16:creationId xmlns:a16="http://schemas.microsoft.com/office/drawing/2014/main" id="{DD28ED6C-BFA0-4EAB-B2C2-C4B42022CF61}"/>
              </a:ext>
            </a:extLst>
          </p:cNvPr>
          <p:cNvCxnSpPr>
            <a:cxnSpLocks/>
          </p:cNvCxnSpPr>
          <p:nvPr/>
        </p:nvCxnSpPr>
        <p:spPr>
          <a:xfrm flipH="1">
            <a:off x="8468116" y="2102533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114">
            <a:extLst>
              <a:ext uri="{FF2B5EF4-FFF2-40B4-BE49-F238E27FC236}">
                <a16:creationId xmlns:a16="http://schemas.microsoft.com/office/drawing/2014/main" id="{65C7D2C5-EA4B-4EAA-9BB0-A42447AA10E0}"/>
              </a:ext>
            </a:extLst>
          </p:cNvPr>
          <p:cNvCxnSpPr>
            <a:cxnSpLocks/>
          </p:cNvCxnSpPr>
          <p:nvPr/>
        </p:nvCxnSpPr>
        <p:spPr>
          <a:xfrm flipH="1">
            <a:off x="7384195" y="2074250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DF716919-97B4-44F9-AFC1-717280883FE4}"/>
              </a:ext>
            </a:extLst>
          </p:cNvPr>
          <p:cNvSpPr/>
          <p:nvPr/>
        </p:nvSpPr>
        <p:spPr>
          <a:xfrm>
            <a:off x="7370158" y="1799790"/>
            <a:ext cx="4336183" cy="342574"/>
          </a:xfrm>
          <a:prstGeom prst="roundRect">
            <a:avLst/>
          </a:prstGeom>
          <a:solidFill>
            <a:srgbClr val="E84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893E"/>
              </a:solidFill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300AA8-6B71-4D70-BF07-C014BDC4EA06}"/>
              </a:ext>
            </a:extLst>
          </p:cNvPr>
          <p:cNvSpPr txBox="1"/>
          <p:nvPr/>
        </p:nvSpPr>
        <p:spPr>
          <a:xfrm>
            <a:off x="7367855" y="1790072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Machine Learning</a:t>
            </a:r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E8562E91-F784-4578-9B85-4FD9BDCEA031}"/>
              </a:ext>
            </a:extLst>
          </p:cNvPr>
          <p:cNvSpPr txBox="1"/>
          <p:nvPr/>
        </p:nvSpPr>
        <p:spPr>
          <a:xfrm>
            <a:off x="7392997" y="4398230"/>
            <a:ext cx="2124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Feature Vector Generation</a:t>
            </a:r>
          </a:p>
        </p:txBody>
      </p:sp>
      <p:cxnSp>
        <p:nvCxnSpPr>
          <p:cNvPr id="136" name="Conexão reta 135">
            <a:extLst>
              <a:ext uri="{FF2B5EF4-FFF2-40B4-BE49-F238E27FC236}">
                <a16:creationId xmlns:a16="http://schemas.microsoft.com/office/drawing/2014/main" id="{DA77CF55-287F-4DE3-9B38-30977323B2B0}"/>
              </a:ext>
            </a:extLst>
          </p:cNvPr>
          <p:cNvCxnSpPr>
            <a:cxnSpLocks/>
          </p:cNvCxnSpPr>
          <p:nvPr/>
        </p:nvCxnSpPr>
        <p:spPr>
          <a:xfrm flipH="1">
            <a:off x="8468116" y="4059825"/>
            <a:ext cx="0" cy="612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476CCDE-37BE-4800-8792-ECA6C97BB2A6}"/>
              </a:ext>
            </a:extLst>
          </p:cNvPr>
          <p:cNvSpPr txBox="1"/>
          <p:nvPr/>
        </p:nvSpPr>
        <p:spPr>
          <a:xfrm>
            <a:off x="8477711" y="4388657"/>
            <a:ext cx="2653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Application of Learned Knowledge</a:t>
            </a:r>
          </a:p>
        </p:txBody>
      </p:sp>
      <p:cxnSp>
        <p:nvCxnSpPr>
          <p:cNvPr id="138" name="Conexão reta 137">
            <a:extLst>
              <a:ext uri="{FF2B5EF4-FFF2-40B4-BE49-F238E27FC236}">
                <a16:creationId xmlns:a16="http://schemas.microsoft.com/office/drawing/2014/main" id="{98221883-A49C-4A13-B266-78AF883E97D5}"/>
              </a:ext>
            </a:extLst>
          </p:cNvPr>
          <p:cNvCxnSpPr>
            <a:cxnSpLocks/>
          </p:cNvCxnSpPr>
          <p:nvPr/>
        </p:nvCxnSpPr>
        <p:spPr>
          <a:xfrm flipH="1">
            <a:off x="9548115" y="4059825"/>
            <a:ext cx="0" cy="612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15D48D42-AF5F-464A-8EF4-9CF57AAFD0AC}"/>
              </a:ext>
            </a:extLst>
          </p:cNvPr>
          <p:cNvSpPr txBox="1"/>
          <p:nvPr/>
        </p:nvSpPr>
        <p:spPr>
          <a:xfrm>
            <a:off x="9555539" y="4380128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Explanation</a:t>
            </a:r>
          </a:p>
        </p:txBody>
      </p:sp>
      <p:cxnSp>
        <p:nvCxnSpPr>
          <p:cNvPr id="140" name="Conexão reta 139">
            <a:extLst>
              <a:ext uri="{FF2B5EF4-FFF2-40B4-BE49-F238E27FC236}">
                <a16:creationId xmlns:a16="http://schemas.microsoft.com/office/drawing/2014/main" id="{CF833035-510A-44CF-9D8D-2F0E986BD93A}"/>
              </a:ext>
            </a:extLst>
          </p:cNvPr>
          <p:cNvCxnSpPr>
            <a:cxnSpLocks/>
          </p:cNvCxnSpPr>
          <p:nvPr/>
        </p:nvCxnSpPr>
        <p:spPr>
          <a:xfrm flipH="1">
            <a:off x="10630014" y="4059825"/>
            <a:ext cx="0" cy="612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A48DADC7-DE53-4289-809D-BA5A6694DEE7}"/>
              </a:ext>
            </a:extLst>
          </p:cNvPr>
          <p:cNvSpPr txBox="1"/>
          <p:nvPr/>
        </p:nvSpPr>
        <p:spPr>
          <a:xfrm>
            <a:off x="10641968" y="4391772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Results Analysis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5928043-61DE-47A7-8E47-02BD1C98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03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50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50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500"/>
                            </p:stCondLst>
                            <p:childTnLst>
                              <p:par>
                                <p:cTn id="1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50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"/>
                            </p:stCondLst>
                            <p:childTnLst>
                              <p:par>
                                <p:cTn id="1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00"/>
                            </p:stCondLst>
                            <p:childTnLst>
                              <p:par>
                                <p:cTn id="20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50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500"/>
                            </p:stCondLst>
                            <p:childTnLst>
                              <p:par>
                                <p:cTn id="2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10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50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2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500"/>
                            </p:stCondLst>
                            <p:childTnLst>
                              <p:par>
                                <p:cTn id="2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1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"/>
                            </p:stCondLst>
                            <p:childTnLst>
                              <p:par>
                                <p:cTn id="2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500"/>
                            </p:stCondLst>
                            <p:childTnLst>
                              <p:par>
                                <p:cTn id="2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6" dur="50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00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500"/>
                            </p:stCondLst>
                            <p:childTnLst>
                              <p:par>
                                <p:cTn id="2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2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00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500"/>
                            </p:stCondLst>
                            <p:childTnLst>
                              <p:par>
                                <p:cTn id="29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10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7" dur="50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2000"/>
                            </p:stCondLst>
                            <p:childTnLst>
                              <p:par>
                                <p:cTn id="3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3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/>
      <p:bldP spid="43" grpId="1"/>
      <p:bldP spid="43" grpId="4"/>
      <p:bldP spid="44" grpId="0"/>
      <p:bldP spid="44" grpId="1"/>
      <p:bldP spid="44" grpId="2"/>
      <p:bldP spid="45" grpId="0"/>
      <p:bldP spid="45" grpId="1"/>
      <p:bldP spid="45" grpId="2"/>
      <p:bldP spid="46" grpId="0"/>
      <p:bldP spid="46" grpId="1"/>
      <p:bldP spid="46" grpId="2"/>
      <p:bldP spid="47" grpId="0"/>
      <p:bldP spid="47" grpId="1"/>
      <p:bldP spid="47" grpId="2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71" grpId="0"/>
      <p:bldP spid="71" grpId="1"/>
      <p:bldP spid="71" grpId="2"/>
      <p:bldP spid="84" grpId="0"/>
      <p:bldP spid="84" grpId="1"/>
      <p:bldP spid="84" grpId="2"/>
      <p:bldP spid="86" grpId="0"/>
      <p:bldP spid="86" grpId="1"/>
      <p:bldP spid="86" grpId="2"/>
      <p:bldP spid="100" grpId="0"/>
      <p:bldP spid="100" grpId="1"/>
      <p:bldP spid="100" grpId="2"/>
      <p:bldP spid="102" grpId="0"/>
      <p:bldP spid="102" grpId="1"/>
      <p:bldP spid="102" grpId="2"/>
      <p:bldP spid="104" grpId="0"/>
      <p:bldP spid="104" grpId="1"/>
      <p:bldP spid="104" grpId="2"/>
      <p:bldP spid="134" grpId="0"/>
      <p:bldP spid="134" grpId="1"/>
      <p:bldP spid="134" grpId="2"/>
      <p:bldP spid="137" grpId="0"/>
      <p:bldP spid="137" grpId="1"/>
      <p:bldP spid="137" grpId="2"/>
      <p:bldP spid="139" grpId="0"/>
      <p:bldP spid="139" grpId="1"/>
      <p:bldP spid="139" grpId="2"/>
      <p:bldP spid="141" grpId="0"/>
      <p:bldP spid="141" grpId="1"/>
      <p:bldP spid="14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69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tângulo 105">
            <a:extLst>
              <a:ext uri="{FF2B5EF4-FFF2-40B4-BE49-F238E27FC236}">
                <a16:creationId xmlns:a16="http://schemas.microsoft.com/office/drawing/2014/main" id="{53C3F6A3-5461-4EB9-A597-828594052B8D}"/>
              </a:ext>
            </a:extLst>
          </p:cNvPr>
          <p:cNvSpPr/>
          <p:nvPr/>
        </p:nvSpPr>
        <p:spPr>
          <a:xfrm>
            <a:off x="9351469" y="4442388"/>
            <a:ext cx="1857409" cy="41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BFBC1-AE42-419C-8993-EB545AA5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Categories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AF9425-B17B-4064-8035-301D79DF5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8" y="2204642"/>
            <a:ext cx="540000" cy="54000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7A2D35-2987-4A6C-A8C4-F700DD810502}"/>
              </a:ext>
            </a:extLst>
          </p:cNvPr>
          <p:cNvSpPr txBox="1"/>
          <p:nvPr/>
        </p:nvSpPr>
        <p:spPr>
          <a:xfrm>
            <a:off x="2563669" y="2561561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AFE1F6"/>
                </a:solidFill>
                <a:latin typeface="Cuprum" panose="02000506000000020004" pitchFamily="2" charset="0"/>
              </a:rPr>
              <a:t>Visualise</a:t>
            </a: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143E7AB2-C78C-4232-8C07-8326982A4981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512A13B7-82C3-40AE-A169-88A6B5B9C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6" y="2125122"/>
            <a:ext cx="511772" cy="51177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7215276-D929-4D3E-A431-7739F73D35BE}"/>
              </a:ext>
            </a:extLst>
          </p:cNvPr>
          <p:cNvSpPr txBox="1"/>
          <p:nvPr/>
        </p:nvSpPr>
        <p:spPr>
          <a:xfrm>
            <a:off x="1483670" y="256156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62C3EE"/>
                </a:solidFill>
                <a:latin typeface="Cuprum" panose="02000506000000020004" pitchFamily="2" charset="0"/>
              </a:rPr>
              <a:t>Load</a:t>
            </a:r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76737BF-2EB2-4519-A7A4-6200EB2EBE6E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A13261CB-3418-437C-A0F8-316874915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7" y="2135890"/>
            <a:ext cx="540000" cy="5400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85D87D9-A448-4346-AA25-D6DFC8187DFC}"/>
              </a:ext>
            </a:extLst>
          </p:cNvPr>
          <p:cNvSpPr txBox="1"/>
          <p:nvPr/>
        </p:nvSpPr>
        <p:spPr>
          <a:xfrm>
            <a:off x="403670" y="2561561"/>
            <a:ext cx="108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009EE3"/>
                </a:solidFill>
                <a:latin typeface="Cuprum" panose="02000506000000020004" pitchFamily="2" charset="0"/>
              </a:rPr>
              <a:t>Record</a:t>
            </a: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56384BAF-F94B-4571-B6FB-BDE3BB1A1136}"/>
              </a:ext>
            </a:extLst>
          </p:cNvPr>
          <p:cNvCxnSpPr>
            <a:cxnSpLocks/>
          </p:cNvCxnSpPr>
          <p:nvPr/>
        </p:nvCxnSpPr>
        <p:spPr>
          <a:xfrm flipH="1">
            <a:off x="402220" y="2074250"/>
            <a:ext cx="0" cy="2160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142DCCA-D444-491E-A743-06E7C4CB4F80}"/>
              </a:ext>
            </a:extLst>
          </p:cNvPr>
          <p:cNvSpPr/>
          <p:nvPr/>
        </p:nvSpPr>
        <p:spPr>
          <a:xfrm>
            <a:off x="389384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E22F80A-5BE1-43DF-A8D0-2A67147435EA}"/>
              </a:ext>
            </a:extLst>
          </p:cNvPr>
          <p:cNvSpPr txBox="1"/>
          <p:nvPr/>
        </p:nvSpPr>
        <p:spPr>
          <a:xfrm>
            <a:off x="383409" y="179007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Acquirement</a:t>
            </a:r>
          </a:p>
        </p:txBody>
      </p:sp>
      <p:pic>
        <p:nvPicPr>
          <p:cNvPr id="121" name="Imagem 120">
            <a:extLst>
              <a:ext uri="{FF2B5EF4-FFF2-40B4-BE49-F238E27FC236}">
                <a16:creationId xmlns:a16="http://schemas.microsoft.com/office/drawing/2014/main" id="{9209040C-36CC-4D0C-B157-C738CAC24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78" y="2209558"/>
            <a:ext cx="539999" cy="415383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1D61E825-5008-4B42-9B43-6E708D1CA718}"/>
              </a:ext>
            </a:extLst>
          </p:cNvPr>
          <p:cNvSpPr txBox="1"/>
          <p:nvPr/>
        </p:nvSpPr>
        <p:spPr>
          <a:xfrm>
            <a:off x="6070153" y="2561561"/>
            <a:ext cx="737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DEEBB9"/>
                </a:solidFill>
                <a:latin typeface="Cuprum" panose="02000506000000020004" pitchFamily="2" charset="0"/>
              </a:rPr>
              <a:t>Extract</a:t>
            </a:r>
          </a:p>
        </p:txBody>
      </p:sp>
      <p:cxnSp>
        <p:nvCxnSpPr>
          <p:cNvPr id="123" name="Conexão reta 122">
            <a:extLst>
              <a:ext uri="{FF2B5EF4-FFF2-40B4-BE49-F238E27FC236}">
                <a16:creationId xmlns:a16="http://schemas.microsoft.com/office/drawing/2014/main" id="{E2315FCA-919C-45F4-A840-44F72BDF7185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Imagem 123">
            <a:extLst>
              <a:ext uri="{FF2B5EF4-FFF2-40B4-BE49-F238E27FC236}">
                <a16:creationId xmlns:a16="http://schemas.microsoft.com/office/drawing/2014/main" id="{5121ADA9-3F10-4516-A246-048240CB4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4" y="2113170"/>
            <a:ext cx="540000" cy="540000"/>
          </a:xfrm>
          <a:prstGeom prst="rect">
            <a:avLst/>
          </a:prstGeom>
        </p:spPr>
      </p:pic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73B93D4-0DA0-427F-94B4-C5CAE4DB0A5C}"/>
              </a:ext>
            </a:extLst>
          </p:cNvPr>
          <p:cNvSpPr txBox="1"/>
          <p:nvPr/>
        </p:nvSpPr>
        <p:spPr>
          <a:xfrm>
            <a:off x="4990154" y="2561561"/>
            <a:ext cx="68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94C11E"/>
                </a:solidFill>
                <a:latin typeface="Cuprum" panose="02000506000000020004" pitchFamily="2" charset="0"/>
              </a:rPr>
              <a:t>Detect</a:t>
            </a:r>
          </a:p>
        </p:txBody>
      </p:sp>
      <p:cxnSp>
        <p:nvCxnSpPr>
          <p:cNvPr id="126" name="Conexão reta 125">
            <a:extLst>
              <a:ext uri="{FF2B5EF4-FFF2-40B4-BE49-F238E27FC236}">
                <a16:creationId xmlns:a16="http://schemas.microsoft.com/office/drawing/2014/main" id="{A970CC61-EB96-4755-9486-A935D45D4D3F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m 126">
            <a:extLst>
              <a:ext uri="{FF2B5EF4-FFF2-40B4-BE49-F238E27FC236}">
                <a16:creationId xmlns:a16="http://schemas.microsoft.com/office/drawing/2014/main" id="{24F1372A-5ACB-4BAE-8B84-E04F62D88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03" y="2187063"/>
            <a:ext cx="539999" cy="44901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7534044-FA0B-4046-9B2C-67CF507F06C2}"/>
              </a:ext>
            </a:extLst>
          </p:cNvPr>
          <p:cNvSpPr txBox="1"/>
          <p:nvPr/>
        </p:nvSpPr>
        <p:spPr>
          <a:xfrm>
            <a:off x="3887609" y="2561561"/>
            <a:ext cx="110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4D463"/>
                </a:solidFill>
                <a:latin typeface="Cuprum" panose="02000506000000020004" pitchFamily="2" charset="0"/>
              </a:rPr>
              <a:t>Pre-Process</a:t>
            </a:r>
          </a:p>
        </p:txBody>
      </p:sp>
      <p:cxnSp>
        <p:nvCxnSpPr>
          <p:cNvPr id="129" name="Conexão reta 128">
            <a:extLst>
              <a:ext uri="{FF2B5EF4-FFF2-40B4-BE49-F238E27FC236}">
                <a16:creationId xmlns:a16="http://schemas.microsoft.com/office/drawing/2014/main" id="{81D397AE-13C9-4C70-B4F0-1B729126DECE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224B738F-4F89-4765-8C6F-D75B97C8F2A8}"/>
              </a:ext>
            </a:extLst>
          </p:cNvPr>
          <p:cNvSpPr/>
          <p:nvPr/>
        </p:nvSpPr>
        <p:spPr>
          <a:xfrm>
            <a:off x="3873322" y="1799790"/>
            <a:ext cx="3276831" cy="342574"/>
          </a:xfrm>
          <a:prstGeom prst="roundRect">
            <a:avLst/>
          </a:prstGeom>
          <a:solidFill>
            <a:srgbClr val="008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822863-3C07-4A69-80FE-8C074B361C45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FB8D91C-F7DE-48BA-AD48-F93F76D6F1CF}"/>
              </a:ext>
            </a:extLst>
          </p:cNvPr>
          <p:cNvGrpSpPr/>
          <p:nvPr/>
        </p:nvGrpSpPr>
        <p:grpSpPr>
          <a:xfrm>
            <a:off x="7367855" y="1790072"/>
            <a:ext cx="4342158" cy="2472461"/>
            <a:chOff x="7720463" y="1799790"/>
            <a:chExt cx="4342158" cy="2472461"/>
          </a:xfrm>
        </p:grpSpPr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A5B16398-E8DB-40BE-8784-AFA3577D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8688" y="2266593"/>
              <a:ext cx="415383" cy="320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6" name="CaixaDeTexto 145">
              <a:extLst>
                <a:ext uri="{FF2B5EF4-FFF2-40B4-BE49-F238E27FC236}">
                  <a16:creationId xmlns:a16="http://schemas.microsoft.com/office/drawing/2014/main" id="{08A6B7A0-DA02-44E9-9244-F8D29EEB5D29}"/>
                </a:ext>
              </a:extLst>
            </p:cNvPr>
            <p:cNvSpPr txBox="1"/>
            <p:nvPr/>
          </p:nvSpPr>
          <p:spPr>
            <a:xfrm>
              <a:off x="9900723" y="2571279"/>
              <a:ext cx="1081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18F69"/>
                  </a:solidFill>
                  <a:latin typeface="Cuprum" panose="02000506000000020004" pitchFamily="2" charset="0"/>
                </a:rPr>
                <a:t>Understand</a:t>
              </a:r>
            </a:p>
          </p:txBody>
        </p:sp>
        <p:cxnSp>
          <p:nvCxnSpPr>
            <p:cNvPr id="147" name="Conexão reta 146">
              <a:extLst>
                <a:ext uri="{FF2B5EF4-FFF2-40B4-BE49-F238E27FC236}">
                  <a16:creationId xmlns:a16="http://schemas.microsoft.com/office/drawing/2014/main" id="{2BB0ABA4-1DC8-430A-849C-C5D36C629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723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3BA43CAD-FF20-44C2-8E3F-A9ADAFBD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98" y="2212530"/>
              <a:ext cx="431351" cy="43135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BDFBF23B-BB8E-4AB7-A5DD-49D27B42E447}"/>
                </a:ext>
              </a:extLst>
            </p:cNvPr>
            <p:cNvSpPr txBox="1"/>
            <p:nvPr/>
          </p:nvSpPr>
          <p:spPr>
            <a:xfrm>
              <a:off x="8820723" y="2571279"/>
              <a:ext cx="7832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Classify</a:t>
              </a:r>
            </a:p>
          </p:txBody>
        </p:sp>
        <p:cxnSp>
          <p:nvCxnSpPr>
            <p:cNvPr id="150" name="Conexão reta 149">
              <a:extLst>
                <a:ext uri="{FF2B5EF4-FFF2-40B4-BE49-F238E27FC236}">
                  <a16:creationId xmlns:a16="http://schemas.microsoft.com/office/drawing/2014/main" id="{03295DF1-DB70-4260-BE29-E8E9DE0F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724" y="2112251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F7F9A173-810B-4EF3-886A-398CF62C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013" y="2192743"/>
              <a:ext cx="449013" cy="449013"/>
            </a:xfrm>
            <a:prstGeom prst="rect">
              <a:avLst/>
            </a:prstGeom>
            <a:ln>
              <a:noFill/>
            </a:ln>
          </p:spPr>
        </p:pic>
        <p:sp>
          <p:nvSpPr>
            <p:cNvPr id="152" name="CaixaDeTexto 151">
              <a:extLst>
                <a:ext uri="{FF2B5EF4-FFF2-40B4-BE49-F238E27FC236}">
                  <a16:creationId xmlns:a16="http://schemas.microsoft.com/office/drawing/2014/main" id="{A4E0BC04-1DAB-4072-A530-686555CD61A6}"/>
                </a:ext>
              </a:extLst>
            </p:cNvPr>
            <p:cNvSpPr txBox="1"/>
            <p:nvPr/>
          </p:nvSpPr>
          <p:spPr>
            <a:xfrm>
              <a:off x="7740724" y="2571279"/>
              <a:ext cx="56874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Train</a:t>
              </a:r>
            </a:p>
          </p:txBody>
        </p:sp>
        <p:cxnSp>
          <p:nvCxnSpPr>
            <p:cNvPr id="153" name="Conexão reta 152">
              <a:extLst>
                <a:ext uri="{FF2B5EF4-FFF2-40B4-BE49-F238E27FC236}">
                  <a16:creationId xmlns:a16="http://schemas.microsoft.com/office/drawing/2014/main" id="{ED391F48-9F51-4A45-A7C9-99D795F3F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803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tângulo: Cantos Arredondados 153">
              <a:extLst>
                <a:ext uri="{FF2B5EF4-FFF2-40B4-BE49-F238E27FC236}">
                  <a16:creationId xmlns:a16="http://schemas.microsoft.com/office/drawing/2014/main" id="{244CA210-DAD6-4606-BBCD-A25CC34D3C3A}"/>
                </a:ext>
              </a:extLst>
            </p:cNvPr>
            <p:cNvSpPr/>
            <p:nvPr/>
          </p:nvSpPr>
          <p:spPr>
            <a:xfrm>
              <a:off x="7726438" y="1809508"/>
              <a:ext cx="4336183" cy="342574"/>
            </a:xfrm>
            <a:prstGeom prst="roundRect">
              <a:avLst/>
            </a:prstGeom>
            <a:solidFill>
              <a:srgbClr val="CF0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893E"/>
                </a:solidFill>
              </a:endParaRP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91CBB9D1-7B81-4297-93BF-C798A0171D0E}"/>
                </a:ext>
              </a:extLst>
            </p:cNvPr>
            <p:cNvSpPr txBox="1"/>
            <p:nvPr/>
          </p:nvSpPr>
          <p:spPr>
            <a:xfrm>
              <a:off x="7720463" y="1799790"/>
              <a:ext cx="1732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uprum" panose="02000506000000020004" pitchFamily="2" charset="0"/>
                </a:rPr>
                <a:t>Machine Learning</a:t>
              </a:r>
            </a:p>
          </p:txBody>
        </p:sp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19FDF7A3-B0AD-4252-A771-9192409D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6108" y="2209558"/>
              <a:ext cx="415384" cy="415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FA443F0E-87CC-4294-A820-71DBEF8ACEE2}"/>
                </a:ext>
              </a:extLst>
            </p:cNvPr>
            <p:cNvSpPr txBox="1"/>
            <p:nvPr/>
          </p:nvSpPr>
          <p:spPr>
            <a:xfrm>
              <a:off x="10982621" y="2571279"/>
              <a:ext cx="8501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8D0BE"/>
                  </a:solidFill>
                  <a:latin typeface="Cuprum" panose="02000506000000020004" pitchFamily="2" charset="0"/>
                </a:rPr>
                <a:t>Evaluate</a:t>
              </a:r>
            </a:p>
          </p:txBody>
        </p:sp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0095E84-1558-45FE-B2F7-550FEBE44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622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30655C-CCA6-4FE0-B7BB-B879574ADEAA}"/>
              </a:ext>
            </a:extLst>
          </p:cNvPr>
          <p:cNvSpPr txBox="1"/>
          <p:nvPr/>
        </p:nvSpPr>
        <p:spPr>
          <a:xfrm>
            <a:off x="407824" y="2940200"/>
            <a:ext cx="971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Configure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Indicate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Archive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C851578-C3EA-47D1-8AAA-B87845C78003}"/>
              </a:ext>
            </a:extLst>
          </p:cNvPr>
          <p:cNvSpPr txBox="1"/>
          <p:nvPr/>
        </p:nvSpPr>
        <p:spPr>
          <a:xfrm>
            <a:off x="1499562" y="2940200"/>
            <a:ext cx="843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Open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Read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Convert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D72A5CE-7353-4B38-B0EA-D4E6C9B8453B}"/>
              </a:ext>
            </a:extLst>
          </p:cNvPr>
          <p:cNvSpPr txBox="1"/>
          <p:nvPr/>
        </p:nvSpPr>
        <p:spPr>
          <a:xfrm>
            <a:off x="2576235" y="2940200"/>
            <a:ext cx="931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Draw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Interpret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Zoom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2E50C01-8E66-4F7E-A382-7F2F366DAE8D}"/>
              </a:ext>
            </a:extLst>
          </p:cNvPr>
          <p:cNvSpPr txBox="1"/>
          <p:nvPr/>
        </p:nvSpPr>
        <p:spPr>
          <a:xfrm>
            <a:off x="3897162" y="2940200"/>
            <a:ext cx="997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Smooth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Normalise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Denoise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Filter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84B3E3-4782-4131-ABD2-DEFB81F3F4D8}"/>
              </a:ext>
            </a:extLst>
          </p:cNvPr>
          <p:cNvSpPr txBox="1"/>
          <p:nvPr/>
        </p:nvSpPr>
        <p:spPr>
          <a:xfrm>
            <a:off x="4999487" y="2940200"/>
            <a:ext cx="998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Recognise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Segment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Annotate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E99579-2F0B-4EC2-8E50-B22BC4448E08}"/>
              </a:ext>
            </a:extLst>
          </p:cNvPr>
          <p:cNvSpPr txBox="1"/>
          <p:nvPr/>
        </p:nvSpPr>
        <p:spPr>
          <a:xfrm>
            <a:off x="6089630" y="2940200"/>
            <a:ext cx="945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Compute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Generate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Vectorise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Optimise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6DD4490-9ACA-416F-B87C-26F8B14BF31C}"/>
              </a:ext>
            </a:extLst>
          </p:cNvPr>
          <p:cNvSpPr txBox="1"/>
          <p:nvPr/>
        </p:nvSpPr>
        <p:spPr>
          <a:xfrm>
            <a:off x="7399962" y="2940200"/>
            <a:ext cx="742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Model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Tune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Train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9F78933-5B66-4DDD-A38E-13638E6D6FC3}"/>
              </a:ext>
            </a:extLst>
          </p:cNvPr>
          <p:cNvSpPr txBox="1"/>
          <p:nvPr/>
        </p:nvSpPr>
        <p:spPr>
          <a:xfrm>
            <a:off x="8485503" y="2940200"/>
            <a:ext cx="80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Decide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Decode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260715C-489E-4D81-8B42-63AF8F192DF4}"/>
              </a:ext>
            </a:extLst>
          </p:cNvPr>
          <p:cNvSpPr txBox="1"/>
          <p:nvPr/>
        </p:nvSpPr>
        <p:spPr>
          <a:xfrm>
            <a:off x="9559686" y="2940200"/>
            <a:ext cx="855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Analyse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Explain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Interact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Imitate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75B9253-51C9-46B1-9D34-A0D2ED36FA3F}"/>
              </a:ext>
            </a:extLst>
          </p:cNvPr>
          <p:cNvSpPr txBox="1"/>
          <p:nvPr/>
        </p:nvSpPr>
        <p:spPr>
          <a:xfrm>
            <a:off x="10655822" y="2940200"/>
            <a:ext cx="1163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Compare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Characterise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Validate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Report</a:t>
            </a:r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193325E9-D47B-4A55-8B2D-4978880032DC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7F9A1A3B-85EB-4B14-B87D-72143C2B7FF2}"/>
              </a:ext>
            </a:extLst>
          </p:cNvPr>
          <p:cNvSpPr/>
          <p:nvPr/>
        </p:nvSpPr>
        <p:spPr>
          <a:xfrm>
            <a:off x="385712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8B1C792-90D2-4361-8546-B6AE998BA846}"/>
              </a:ext>
            </a:extLst>
          </p:cNvPr>
          <p:cNvSpPr txBox="1"/>
          <p:nvPr/>
        </p:nvSpPr>
        <p:spPr>
          <a:xfrm>
            <a:off x="377217" y="1790072"/>
            <a:ext cx="1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Acquisition</a:t>
            </a:r>
          </a:p>
        </p:txBody>
      </p:sp>
      <p:grpSp>
        <p:nvGrpSpPr>
          <p:cNvPr id="3" name="Agrupar 2" hidden="1">
            <a:extLst>
              <a:ext uri="{FF2B5EF4-FFF2-40B4-BE49-F238E27FC236}">
                <a16:creationId xmlns:a16="http://schemas.microsoft.com/office/drawing/2014/main" id="{546880F4-0875-4CA8-824B-FBBFAFFD9020}"/>
              </a:ext>
            </a:extLst>
          </p:cNvPr>
          <p:cNvGrpSpPr/>
          <p:nvPr/>
        </p:nvGrpSpPr>
        <p:grpSpPr>
          <a:xfrm>
            <a:off x="399749" y="2392120"/>
            <a:ext cx="9144009" cy="4113867"/>
            <a:chOff x="399749" y="2392120"/>
            <a:chExt cx="9144009" cy="4113867"/>
          </a:xfrm>
        </p:grpSpPr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5BB46B18-CC3D-4177-91FA-66A360FE4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758" y="239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65B821B3-533A-4436-AE79-A4E78E108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252" y="262288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0EEE6BA1-DDB5-4C8C-A298-BD46C2EB9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383" y="280577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C35CE360-216D-4EFB-ACD8-916A1C067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0153" y="3043022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CF12FED5-5C00-49E9-A50E-E0CA00C21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154" y="326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41D7599E-8E60-4E21-BE86-A42BD8565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3687" y="347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6B353812-04F9-4210-A339-82032F4FA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669" y="3804756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2A2DCC81-180C-443C-9F2F-2312753D6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6270" y="405981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87A379AC-24E2-416D-86E8-4E5B743C5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749" y="434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exão reta 90">
            <a:extLst>
              <a:ext uri="{FF2B5EF4-FFF2-40B4-BE49-F238E27FC236}">
                <a16:creationId xmlns:a16="http://schemas.microsoft.com/office/drawing/2014/main" id="{8E47A383-7940-4A60-B8EC-53701BE9FADA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78EFB999-4312-467E-802D-CC1CA88EA62C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xão reta 96">
            <a:extLst>
              <a:ext uri="{FF2B5EF4-FFF2-40B4-BE49-F238E27FC236}">
                <a16:creationId xmlns:a16="http://schemas.microsoft.com/office/drawing/2014/main" id="{2F8E5EEC-25E5-4BEE-99AD-E69F950E7425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6D4996A8-4B69-4C3B-A6ED-5FE1ED115087}"/>
              </a:ext>
            </a:extLst>
          </p:cNvPr>
          <p:cNvSpPr/>
          <p:nvPr/>
        </p:nvSpPr>
        <p:spPr>
          <a:xfrm>
            <a:off x="3869650" y="1799790"/>
            <a:ext cx="3276831" cy="342574"/>
          </a:xfrm>
          <a:prstGeom prst="roundRect">
            <a:avLst/>
          </a:prstGeom>
          <a:solidFill>
            <a:srgbClr val="94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AA89D80-1627-4E91-9A78-BB8DC2C82252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cxnSp>
        <p:nvCxnSpPr>
          <p:cNvPr id="109" name="Conexão reta 108">
            <a:extLst>
              <a:ext uri="{FF2B5EF4-FFF2-40B4-BE49-F238E27FC236}">
                <a16:creationId xmlns:a16="http://schemas.microsoft.com/office/drawing/2014/main" id="{714F5989-7513-4D5A-A41E-D1014A8541E1}"/>
              </a:ext>
            </a:extLst>
          </p:cNvPr>
          <p:cNvCxnSpPr>
            <a:cxnSpLocks/>
          </p:cNvCxnSpPr>
          <p:nvPr/>
        </p:nvCxnSpPr>
        <p:spPr>
          <a:xfrm flipH="1">
            <a:off x="9548115" y="2074250"/>
            <a:ext cx="0" cy="2160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xão reta 111">
            <a:extLst>
              <a:ext uri="{FF2B5EF4-FFF2-40B4-BE49-F238E27FC236}">
                <a16:creationId xmlns:a16="http://schemas.microsoft.com/office/drawing/2014/main" id="{DD28ED6C-BFA0-4EAB-B2C2-C4B42022CF61}"/>
              </a:ext>
            </a:extLst>
          </p:cNvPr>
          <p:cNvCxnSpPr>
            <a:cxnSpLocks/>
          </p:cNvCxnSpPr>
          <p:nvPr/>
        </p:nvCxnSpPr>
        <p:spPr>
          <a:xfrm flipH="1">
            <a:off x="8468116" y="2102533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114">
            <a:extLst>
              <a:ext uri="{FF2B5EF4-FFF2-40B4-BE49-F238E27FC236}">
                <a16:creationId xmlns:a16="http://schemas.microsoft.com/office/drawing/2014/main" id="{65C7D2C5-EA4B-4EAA-9BB0-A42447AA10E0}"/>
              </a:ext>
            </a:extLst>
          </p:cNvPr>
          <p:cNvCxnSpPr>
            <a:cxnSpLocks/>
          </p:cNvCxnSpPr>
          <p:nvPr/>
        </p:nvCxnSpPr>
        <p:spPr>
          <a:xfrm flipH="1">
            <a:off x="7384195" y="2074250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xão reta 131">
            <a:extLst>
              <a:ext uri="{FF2B5EF4-FFF2-40B4-BE49-F238E27FC236}">
                <a16:creationId xmlns:a16="http://schemas.microsoft.com/office/drawing/2014/main" id="{969A107A-1410-4537-9ACB-E5FE067FD5F2}"/>
              </a:ext>
            </a:extLst>
          </p:cNvPr>
          <p:cNvCxnSpPr>
            <a:cxnSpLocks/>
          </p:cNvCxnSpPr>
          <p:nvPr/>
        </p:nvCxnSpPr>
        <p:spPr>
          <a:xfrm flipH="1">
            <a:off x="10630014" y="2074250"/>
            <a:ext cx="0" cy="2160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DF716919-97B4-44F9-AFC1-717280883FE4}"/>
              </a:ext>
            </a:extLst>
          </p:cNvPr>
          <p:cNvSpPr/>
          <p:nvPr/>
        </p:nvSpPr>
        <p:spPr>
          <a:xfrm>
            <a:off x="7370158" y="1799790"/>
            <a:ext cx="4336183" cy="342574"/>
          </a:xfrm>
          <a:prstGeom prst="roundRect">
            <a:avLst/>
          </a:prstGeom>
          <a:solidFill>
            <a:srgbClr val="E84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893E"/>
              </a:solidFill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300AA8-6B71-4D70-BF07-C014BDC4EA06}"/>
              </a:ext>
            </a:extLst>
          </p:cNvPr>
          <p:cNvSpPr txBox="1"/>
          <p:nvPr/>
        </p:nvSpPr>
        <p:spPr>
          <a:xfrm>
            <a:off x="7367855" y="1790072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Machine Learning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9B7D1C0-F40B-43EE-9D53-C39F828AD6B6}"/>
              </a:ext>
            </a:extLst>
          </p:cNvPr>
          <p:cNvSpPr/>
          <p:nvPr/>
        </p:nvSpPr>
        <p:spPr>
          <a:xfrm>
            <a:off x="5319527" y="5672516"/>
            <a:ext cx="1143903" cy="556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0" name="Conexão reta 139">
            <a:extLst>
              <a:ext uri="{FF2B5EF4-FFF2-40B4-BE49-F238E27FC236}">
                <a16:creationId xmlns:a16="http://schemas.microsoft.com/office/drawing/2014/main" id="{CF833035-510A-44CF-9D8D-2F0E986BD93A}"/>
              </a:ext>
            </a:extLst>
          </p:cNvPr>
          <p:cNvCxnSpPr>
            <a:cxnSpLocks/>
          </p:cNvCxnSpPr>
          <p:nvPr/>
        </p:nvCxnSpPr>
        <p:spPr>
          <a:xfrm flipH="1">
            <a:off x="10630014" y="4059825"/>
            <a:ext cx="0" cy="432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A48DADC7-DE53-4289-809D-BA5A6694DEE7}"/>
              </a:ext>
            </a:extLst>
          </p:cNvPr>
          <p:cNvSpPr txBox="1"/>
          <p:nvPr/>
        </p:nvSpPr>
        <p:spPr>
          <a:xfrm>
            <a:off x="10641968" y="4267086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Results Analysis</a:t>
            </a:r>
          </a:p>
        </p:txBody>
      </p:sp>
      <p:sp>
        <p:nvSpPr>
          <p:cNvPr id="162" name="Retângulo 161">
            <a:extLst>
              <a:ext uri="{FF2B5EF4-FFF2-40B4-BE49-F238E27FC236}">
                <a16:creationId xmlns:a16="http://schemas.microsoft.com/office/drawing/2014/main" id="{77579F04-E904-42A5-B05A-381E8AB774E8}"/>
              </a:ext>
            </a:extLst>
          </p:cNvPr>
          <p:cNvSpPr/>
          <p:nvPr/>
        </p:nvSpPr>
        <p:spPr>
          <a:xfrm flipV="1">
            <a:off x="9944101" y="4262531"/>
            <a:ext cx="2093222" cy="2530809"/>
          </a:xfrm>
          <a:custGeom>
            <a:avLst/>
            <a:gdLst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0 w 1719274"/>
              <a:gd name="connsiteY3" fmla="*/ 452755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70597 w 1719274"/>
              <a:gd name="connsiteY3" fmla="*/ 418635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65835 w 1719274"/>
              <a:gd name="connsiteY3" fmla="*/ 449916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65835 w 1719274"/>
              <a:gd name="connsiteY3" fmla="*/ 449916 h 452755"/>
              <a:gd name="connsiteX4" fmla="*/ 68962 w 1719274"/>
              <a:gd name="connsiteY4" fmla="*/ 161768 h 452755"/>
              <a:gd name="connsiteX5" fmla="*/ 0 w 1719274"/>
              <a:gd name="connsiteY5" fmla="*/ 0 h 452755"/>
              <a:gd name="connsiteX0" fmla="*/ 0 w 1719274"/>
              <a:gd name="connsiteY0" fmla="*/ 1271 h 454026"/>
              <a:gd name="connsiteX1" fmla="*/ 588074 w 1719274"/>
              <a:gd name="connsiteY1" fmla="*/ 0 h 454026"/>
              <a:gd name="connsiteX2" fmla="*/ 1719274 w 1719274"/>
              <a:gd name="connsiteY2" fmla="*/ 1271 h 454026"/>
              <a:gd name="connsiteX3" fmla="*/ 1719274 w 1719274"/>
              <a:gd name="connsiteY3" fmla="*/ 454026 h 454026"/>
              <a:gd name="connsiteX4" fmla="*/ 165835 w 1719274"/>
              <a:gd name="connsiteY4" fmla="*/ 451187 h 454026"/>
              <a:gd name="connsiteX5" fmla="*/ 68962 w 1719274"/>
              <a:gd name="connsiteY5" fmla="*/ 163039 h 454026"/>
              <a:gd name="connsiteX6" fmla="*/ 0 w 1719274"/>
              <a:gd name="connsiteY6" fmla="*/ 1271 h 454026"/>
              <a:gd name="connsiteX0" fmla="*/ 440626 w 1650312"/>
              <a:gd name="connsiteY0" fmla="*/ 192747 h 454026"/>
              <a:gd name="connsiteX1" fmla="*/ 519112 w 1650312"/>
              <a:gd name="connsiteY1" fmla="*/ 0 h 454026"/>
              <a:gd name="connsiteX2" fmla="*/ 1650312 w 1650312"/>
              <a:gd name="connsiteY2" fmla="*/ 1271 h 454026"/>
              <a:gd name="connsiteX3" fmla="*/ 1650312 w 1650312"/>
              <a:gd name="connsiteY3" fmla="*/ 454026 h 454026"/>
              <a:gd name="connsiteX4" fmla="*/ 96873 w 1650312"/>
              <a:gd name="connsiteY4" fmla="*/ 451187 h 454026"/>
              <a:gd name="connsiteX5" fmla="*/ 0 w 1650312"/>
              <a:gd name="connsiteY5" fmla="*/ 163039 h 454026"/>
              <a:gd name="connsiteX6" fmla="*/ 440626 w 1650312"/>
              <a:gd name="connsiteY6" fmla="*/ 192747 h 454026"/>
              <a:gd name="connsiteX0" fmla="*/ 440626 w 1650312"/>
              <a:gd name="connsiteY0" fmla="*/ 191476 h 452755"/>
              <a:gd name="connsiteX1" fmla="*/ 719137 w 1650312"/>
              <a:gd name="connsiteY1" fmla="*/ 157029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40626 w 1650312"/>
              <a:gd name="connsiteY0" fmla="*/ 191476 h 452755"/>
              <a:gd name="connsiteX1" fmla="*/ 738187 w 1650312"/>
              <a:gd name="connsiteY1" fmla="*/ 234757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40626 w 1650312"/>
              <a:gd name="connsiteY0" fmla="*/ 191476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21576 w 1650312"/>
              <a:gd name="connsiteY0" fmla="*/ 193372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21576 w 1650312"/>
              <a:gd name="connsiteY6" fmla="*/ 193372 h 452755"/>
              <a:gd name="connsiteX0" fmla="*/ 373951 w 1650312"/>
              <a:gd name="connsiteY0" fmla="*/ 200955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373951 w 1650312"/>
              <a:gd name="connsiteY6" fmla="*/ 200955 h 452755"/>
              <a:gd name="connsiteX0" fmla="*/ 373951 w 1650312"/>
              <a:gd name="connsiteY0" fmla="*/ 39187 h 290987"/>
              <a:gd name="connsiteX1" fmla="*/ 604837 w 1650312"/>
              <a:gd name="connsiteY1" fmla="*/ 104270 h 290987"/>
              <a:gd name="connsiteX2" fmla="*/ 1597925 w 1650312"/>
              <a:gd name="connsiteY2" fmla="*/ 195591 h 290987"/>
              <a:gd name="connsiteX3" fmla="*/ 1650312 w 1650312"/>
              <a:gd name="connsiteY3" fmla="*/ 290987 h 290987"/>
              <a:gd name="connsiteX4" fmla="*/ 96873 w 1650312"/>
              <a:gd name="connsiteY4" fmla="*/ 288148 h 290987"/>
              <a:gd name="connsiteX5" fmla="*/ 0 w 1650312"/>
              <a:gd name="connsiteY5" fmla="*/ 0 h 290987"/>
              <a:gd name="connsiteX6" fmla="*/ 373951 w 1650312"/>
              <a:gd name="connsiteY6" fmla="*/ 39187 h 290987"/>
              <a:gd name="connsiteX0" fmla="*/ 645414 w 1921775"/>
              <a:gd name="connsiteY0" fmla="*/ 74259 h 326059"/>
              <a:gd name="connsiteX1" fmla="*/ 876300 w 1921775"/>
              <a:gd name="connsiteY1" fmla="*/ 139342 h 326059"/>
              <a:gd name="connsiteX2" fmla="*/ 1869388 w 1921775"/>
              <a:gd name="connsiteY2" fmla="*/ 230663 h 326059"/>
              <a:gd name="connsiteX3" fmla="*/ 1921775 w 1921775"/>
              <a:gd name="connsiteY3" fmla="*/ 326059 h 326059"/>
              <a:gd name="connsiteX4" fmla="*/ 368336 w 1921775"/>
              <a:gd name="connsiteY4" fmla="*/ 323220 h 326059"/>
              <a:gd name="connsiteX5" fmla="*/ 0 w 1921775"/>
              <a:gd name="connsiteY5" fmla="*/ 0 h 326059"/>
              <a:gd name="connsiteX6" fmla="*/ 645414 w 1921775"/>
              <a:gd name="connsiteY6" fmla="*/ 74259 h 326059"/>
              <a:gd name="connsiteX0" fmla="*/ 728732 w 2005093"/>
              <a:gd name="connsiteY0" fmla="*/ 113140 h 364940"/>
              <a:gd name="connsiteX1" fmla="*/ 959618 w 2005093"/>
              <a:gd name="connsiteY1" fmla="*/ 178223 h 364940"/>
              <a:gd name="connsiteX2" fmla="*/ 1952706 w 2005093"/>
              <a:gd name="connsiteY2" fmla="*/ 269544 h 364940"/>
              <a:gd name="connsiteX3" fmla="*/ 2005093 w 2005093"/>
              <a:gd name="connsiteY3" fmla="*/ 364940 h 364940"/>
              <a:gd name="connsiteX4" fmla="*/ 451654 w 2005093"/>
              <a:gd name="connsiteY4" fmla="*/ 362101 h 364940"/>
              <a:gd name="connsiteX5" fmla="*/ 83318 w 2005093"/>
              <a:gd name="connsiteY5" fmla="*/ 38881 h 364940"/>
              <a:gd name="connsiteX6" fmla="*/ 2357 w 2005093"/>
              <a:gd name="connsiteY6" fmla="*/ 16 h 364940"/>
              <a:gd name="connsiteX7" fmla="*/ 728732 w 2005093"/>
              <a:gd name="connsiteY7" fmla="*/ 113140 h 364940"/>
              <a:gd name="connsiteX0" fmla="*/ 728732 w 2005093"/>
              <a:gd name="connsiteY0" fmla="*/ 153152 h 404952"/>
              <a:gd name="connsiteX1" fmla="*/ 959618 w 2005093"/>
              <a:gd name="connsiteY1" fmla="*/ 218235 h 404952"/>
              <a:gd name="connsiteX2" fmla="*/ 1952706 w 2005093"/>
              <a:gd name="connsiteY2" fmla="*/ 309556 h 404952"/>
              <a:gd name="connsiteX3" fmla="*/ 2005093 w 2005093"/>
              <a:gd name="connsiteY3" fmla="*/ 404952 h 404952"/>
              <a:gd name="connsiteX4" fmla="*/ 451654 w 2005093"/>
              <a:gd name="connsiteY4" fmla="*/ 402113 h 404952"/>
              <a:gd name="connsiteX5" fmla="*/ 83318 w 2005093"/>
              <a:gd name="connsiteY5" fmla="*/ 78893 h 404952"/>
              <a:gd name="connsiteX6" fmla="*/ 2357 w 2005093"/>
              <a:gd name="connsiteY6" fmla="*/ 40028 h 404952"/>
              <a:gd name="connsiteX7" fmla="*/ 64269 w 2005093"/>
              <a:gd name="connsiteY7" fmla="*/ 216 h 404952"/>
              <a:gd name="connsiteX8" fmla="*/ 728732 w 2005093"/>
              <a:gd name="connsiteY8" fmla="*/ 153152 h 404952"/>
              <a:gd name="connsiteX0" fmla="*/ 728732 w 2005093"/>
              <a:gd name="connsiteY0" fmla="*/ 153152 h 404952"/>
              <a:gd name="connsiteX1" fmla="*/ 959618 w 2005093"/>
              <a:gd name="connsiteY1" fmla="*/ 218235 h 404952"/>
              <a:gd name="connsiteX2" fmla="*/ 1952706 w 2005093"/>
              <a:gd name="connsiteY2" fmla="*/ 309556 h 404952"/>
              <a:gd name="connsiteX3" fmla="*/ 2005093 w 2005093"/>
              <a:gd name="connsiteY3" fmla="*/ 404952 h 404952"/>
              <a:gd name="connsiteX4" fmla="*/ 451654 w 2005093"/>
              <a:gd name="connsiteY4" fmla="*/ 402113 h 404952"/>
              <a:gd name="connsiteX5" fmla="*/ 83318 w 2005093"/>
              <a:gd name="connsiteY5" fmla="*/ 78893 h 404952"/>
              <a:gd name="connsiteX6" fmla="*/ 2357 w 2005093"/>
              <a:gd name="connsiteY6" fmla="*/ 40028 h 404952"/>
              <a:gd name="connsiteX7" fmla="*/ 64269 w 2005093"/>
              <a:gd name="connsiteY7" fmla="*/ 216 h 404952"/>
              <a:gd name="connsiteX8" fmla="*/ 728732 w 2005093"/>
              <a:gd name="connsiteY8" fmla="*/ 153152 h 404952"/>
              <a:gd name="connsiteX0" fmla="*/ 746219 w 2022580"/>
              <a:gd name="connsiteY0" fmla="*/ 198548 h 450348"/>
              <a:gd name="connsiteX1" fmla="*/ 977105 w 2022580"/>
              <a:gd name="connsiteY1" fmla="*/ 263631 h 450348"/>
              <a:gd name="connsiteX2" fmla="*/ 1970193 w 2022580"/>
              <a:gd name="connsiteY2" fmla="*/ 354952 h 450348"/>
              <a:gd name="connsiteX3" fmla="*/ 2022580 w 2022580"/>
              <a:gd name="connsiteY3" fmla="*/ 450348 h 450348"/>
              <a:gd name="connsiteX4" fmla="*/ 469141 w 2022580"/>
              <a:gd name="connsiteY4" fmla="*/ 447509 h 450348"/>
              <a:gd name="connsiteX5" fmla="*/ 100805 w 2022580"/>
              <a:gd name="connsiteY5" fmla="*/ 124289 h 450348"/>
              <a:gd name="connsiteX6" fmla="*/ 19844 w 2022580"/>
              <a:gd name="connsiteY6" fmla="*/ 85424 h 450348"/>
              <a:gd name="connsiteX7" fmla="*/ 5556 w 2022580"/>
              <a:gd name="connsiteY7" fmla="*/ 113 h 450348"/>
              <a:gd name="connsiteX8" fmla="*/ 746219 w 2022580"/>
              <a:gd name="connsiteY8" fmla="*/ 198548 h 450348"/>
              <a:gd name="connsiteX0" fmla="*/ 746219 w 2022580"/>
              <a:gd name="connsiteY0" fmla="*/ 198548 h 450348"/>
              <a:gd name="connsiteX1" fmla="*/ 977105 w 2022580"/>
              <a:gd name="connsiteY1" fmla="*/ 263631 h 450348"/>
              <a:gd name="connsiteX2" fmla="*/ 1970193 w 2022580"/>
              <a:gd name="connsiteY2" fmla="*/ 354952 h 450348"/>
              <a:gd name="connsiteX3" fmla="*/ 2022580 w 2022580"/>
              <a:gd name="connsiteY3" fmla="*/ 450348 h 450348"/>
              <a:gd name="connsiteX4" fmla="*/ 469141 w 2022580"/>
              <a:gd name="connsiteY4" fmla="*/ 447509 h 450348"/>
              <a:gd name="connsiteX5" fmla="*/ 100805 w 2022580"/>
              <a:gd name="connsiteY5" fmla="*/ 124289 h 450348"/>
              <a:gd name="connsiteX6" fmla="*/ 19844 w 2022580"/>
              <a:gd name="connsiteY6" fmla="*/ 85424 h 450348"/>
              <a:gd name="connsiteX7" fmla="*/ 5556 w 2022580"/>
              <a:gd name="connsiteY7" fmla="*/ 113 h 450348"/>
              <a:gd name="connsiteX8" fmla="*/ 746219 w 2022580"/>
              <a:gd name="connsiteY8" fmla="*/ 198548 h 450348"/>
              <a:gd name="connsiteX0" fmla="*/ 778761 w 2055122"/>
              <a:gd name="connsiteY0" fmla="*/ 198548 h 450348"/>
              <a:gd name="connsiteX1" fmla="*/ 1009647 w 2055122"/>
              <a:gd name="connsiteY1" fmla="*/ 263631 h 450348"/>
              <a:gd name="connsiteX2" fmla="*/ 2002735 w 2055122"/>
              <a:gd name="connsiteY2" fmla="*/ 354952 h 450348"/>
              <a:gd name="connsiteX3" fmla="*/ 2055122 w 2055122"/>
              <a:gd name="connsiteY3" fmla="*/ 450348 h 450348"/>
              <a:gd name="connsiteX4" fmla="*/ 501683 w 2055122"/>
              <a:gd name="connsiteY4" fmla="*/ 447509 h 450348"/>
              <a:gd name="connsiteX5" fmla="*/ 133347 w 2055122"/>
              <a:gd name="connsiteY5" fmla="*/ 124289 h 450348"/>
              <a:gd name="connsiteX6" fmla="*/ 52386 w 2055122"/>
              <a:gd name="connsiteY6" fmla="*/ 85424 h 450348"/>
              <a:gd name="connsiteX7" fmla="*/ 38098 w 2055122"/>
              <a:gd name="connsiteY7" fmla="*/ 113 h 450348"/>
              <a:gd name="connsiteX8" fmla="*/ 778761 w 2055122"/>
              <a:gd name="connsiteY8" fmla="*/ 198548 h 450348"/>
              <a:gd name="connsiteX0" fmla="*/ 778761 w 2055122"/>
              <a:gd name="connsiteY0" fmla="*/ 216540 h 468340"/>
              <a:gd name="connsiteX1" fmla="*/ 1009647 w 2055122"/>
              <a:gd name="connsiteY1" fmla="*/ 281623 h 468340"/>
              <a:gd name="connsiteX2" fmla="*/ 2002735 w 2055122"/>
              <a:gd name="connsiteY2" fmla="*/ 372944 h 468340"/>
              <a:gd name="connsiteX3" fmla="*/ 2055122 w 2055122"/>
              <a:gd name="connsiteY3" fmla="*/ 468340 h 468340"/>
              <a:gd name="connsiteX4" fmla="*/ 501683 w 2055122"/>
              <a:gd name="connsiteY4" fmla="*/ 465501 h 468340"/>
              <a:gd name="connsiteX5" fmla="*/ 133347 w 2055122"/>
              <a:gd name="connsiteY5" fmla="*/ 142281 h 468340"/>
              <a:gd name="connsiteX6" fmla="*/ 52386 w 2055122"/>
              <a:gd name="connsiteY6" fmla="*/ 103416 h 468340"/>
              <a:gd name="connsiteX7" fmla="*/ 38098 w 2055122"/>
              <a:gd name="connsiteY7" fmla="*/ 95 h 468340"/>
              <a:gd name="connsiteX8" fmla="*/ 778761 w 2055122"/>
              <a:gd name="connsiteY8" fmla="*/ 216540 h 468340"/>
              <a:gd name="connsiteX0" fmla="*/ 809487 w 2085848"/>
              <a:gd name="connsiteY0" fmla="*/ 216517 h 468317"/>
              <a:gd name="connsiteX1" fmla="*/ 1040373 w 2085848"/>
              <a:gd name="connsiteY1" fmla="*/ 281600 h 468317"/>
              <a:gd name="connsiteX2" fmla="*/ 2033461 w 2085848"/>
              <a:gd name="connsiteY2" fmla="*/ 372921 h 468317"/>
              <a:gd name="connsiteX3" fmla="*/ 2085848 w 2085848"/>
              <a:gd name="connsiteY3" fmla="*/ 468317 h 468317"/>
              <a:gd name="connsiteX4" fmla="*/ 532409 w 2085848"/>
              <a:gd name="connsiteY4" fmla="*/ 465478 h 468317"/>
              <a:gd name="connsiteX5" fmla="*/ 164073 w 2085848"/>
              <a:gd name="connsiteY5" fmla="*/ 142258 h 468317"/>
              <a:gd name="connsiteX6" fmla="*/ 1469 w 2085848"/>
              <a:gd name="connsiteY6" fmla="*/ 141851 h 468317"/>
              <a:gd name="connsiteX7" fmla="*/ 68824 w 2085848"/>
              <a:gd name="connsiteY7" fmla="*/ 72 h 468317"/>
              <a:gd name="connsiteX8" fmla="*/ 809487 w 2085848"/>
              <a:gd name="connsiteY8" fmla="*/ 216517 h 468317"/>
              <a:gd name="connsiteX0" fmla="*/ 828390 w 2104751"/>
              <a:gd name="connsiteY0" fmla="*/ 154275 h 406075"/>
              <a:gd name="connsiteX1" fmla="*/ 1059276 w 2104751"/>
              <a:gd name="connsiteY1" fmla="*/ 219358 h 406075"/>
              <a:gd name="connsiteX2" fmla="*/ 2052364 w 2104751"/>
              <a:gd name="connsiteY2" fmla="*/ 310679 h 406075"/>
              <a:gd name="connsiteX3" fmla="*/ 2104751 w 2104751"/>
              <a:gd name="connsiteY3" fmla="*/ 406075 h 406075"/>
              <a:gd name="connsiteX4" fmla="*/ 551312 w 2104751"/>
              <a:gd name="connsiteY4" fmla="*/ 403236 h 406075"/>
              <a:gd name="connsiteX5" fmla="*/ 182976 w 2104751"/>
              <a:gd name="connsiteY5" fmla="*/ 80016 h 406075"/>
              <a:gd name="connsiteX6" fmla="*/ 20372 w 2104751"/>
              <a:gd name="connsiteY6" fmla="*/ 79609 h 406075"/>
              <a:gd name="connsiteX7" fmla="*/ 36020 w 2104751"/>
              <a:gd name="connsiteY7" fmla="*/ 121 h 406075"/>
              <a:gd name="connsiteX8" fmla="*/ 828390 w 2104751"/>
              <a:gd name="connsiteY8" fmla="*/ 154275 h 406075"/>
              <a:gd name="connsiteX0" fmla="*/ 828390 w 2104751"/>
              <a:gd name="connsiteY0" fmla="*/ 230051 h 481851"/>
              <a:gd name="connsiteX1" fmla="*/ 1059276 w 2104751"/>
              <a:gd name="connsiteY1" fmla="*/ 295134 h 481851"/>
              <a:gd name="connsiteX2" fmla="*/ 2052364 w 2104751"/>
              <a:gd name="connsiteY2" fmla="*/ 386455 h 481851"/>
              <a:gd name="connsiteX3" fmla="*/ 2104751 w 2104751"/>
              <a:gd name="connsiteY3" fmla="*/ 481851 h 481851"/>
              <a:gd name="connsiteX4" fmla="*/ 551312 w 2104751"/>
              <a:gd name="connsiteY4" fmla="*/ 479012 h 481851"/>
              <a:gd name="connsiteX5" fmla="*/ 182976 w 2104751"/>
              <a:gd name="connsiteY5" fmla="*/ 155792 h 481851"/>
              <a:gd name="connsiteX6" fmla="*/ 20372 w 2104751"/>
              <a:gd name="connsiteY6" fmla="*/ 155385 h 481851"/>
              <a:gd name="connsiteX7" fmla="*/ 36020 w 2104751"/>
              <a:gd name="connsiteY7" fmla="*/ 65 h 481851"/>
              <a:gd name="connsiteX8" fmla="*/ 828390 w 2104751"/>
              <a:gd name="connsiteY8" fmla="*/ 230051 h 481851"/>
              <a:gd name="connsiteX0" fmla="*/ 631573 w 2114762"/>
              <a:gd name="connsiteY0" fmla="*/ 217593 h 481851"/>
              <a:gd name="connsiteX1" fmla="*/ 1069287 w 2114762"/>
              <a:gd name="connsiteY1" fmla="*/ 295134 h 481851"/>
              <a:gd name="connsiteX2" fmla="*/ 2062375 w 2114762"/>
              <a:gd name="connsiteY2" fmla="*/ 386455 h 481851"/>
              <a:gd name="connsiteX3" fmla="*/ 2114762 w 2114762"/>
              <a:gd name="connsiteY3" fmla="*/ 481851 h 481851"/>
              <a:gd name="connsiteX4" fmla="*/ 561323 w 2114762"/>
              <a:gd name="connsiteY4" fmla="*/ 479012 h 481851"/>
              <a:gd name="connsiteX5" fmla="*/ 192987 w 2114762"/>
              <a:gd name="connsiteY5" fmla="*/ 155792 h 481851"/>
              <a:gd name="connsiteX6" fmla="*/ 30383 w 2114762"/>
              <a:gd name="connsiteY6" fmla="*/ 155385 h 481851"/>
              <a:gd name="connsiteX7" fmla="*/ 46031 w 2114762"/>
              <a:gd name="connsiteY7" fmla="*/ 65 h 481851"/>
              <a:gd name="connsiteX8" fmla="*/ 631573 w 2114762"/>
              <a:gd name="connsiteY8" fmla="*/ 217593 h 481851"/>
              <a:gd name="connsiteX0" fmla="*/ 580748 w 2118366"/>
              <a:gd name="connsiteY0" fmla="*/ 217593 h 481851"/>
              <a:gd name="connsiteX1" fmla="*/ 1072891 w 2118366"/>
              <a:gd name="connsiteY1" fmla="*/ 295134 h 481851"/>
              <a:gd name="connsiteX2" fmla="*/ 2065979 w 2118366"/>
              <a:gd name="connsiteY2" fmla="*/ 386455 h 481851"/>
              <a:gd name="connsiteX3" fmla="*/ 2118366 w 2118366"/>
              <a:gd name="connsiteY3" fmla="*/ 481851 h 481851"/>
              <a:gd name="connsiteX4" fmla="*/ 564927 w 2118366"/>
              <a:gd name="connsiteY4" fmla="*/ 479012 h 481851"/>
              <a:gd name="connsiteX5" fmla="*/ 196591 w 2118366"/>
              <a:gd name="connsiteY5" fmla="*/ 155792 h 481851"/>
              <a:gd name="connsiteX6" fmla="*/ 33987 w 2118366"/>
              <a:gd name="connsiteY6" fmla="*/ 155385 h 481851"/>
              <a:gd name="connsiteX7" fmla="*/ 49635 w 2118366"/>
              <a:gd name="connsiteY7" fmla="*/ 65 h 481851"/>
              <a:gd name="connsiteX8" fmla="*/ 580748 w 2118366"/>
              <a:gd name="connsiteY8" fmla="*/ 217593 h 481851"/>
              <a:gd name="connsiteX0" fmla="*/ 570650 w 2119153"/>
              <a:gd name="connsiteY0" fmla="*/ 217593 h 481851"/>
              <a:gd name="connsiteX1" fmla="*/ 1073678 w 2119153"/>
              <a:gd name="connsiteY1" fmla="*/ 295134 h 481851"/>
              <a:gd name="connsiteX2" fmla="*/ 2066766 w 2119153"/>
              <a:gd name="connsiteY2" fmla="*/ 386455 h 481851"/>
              <a:gd name="connsiteX3" fmla="*/ 2119153 w 2119153"/>
              <a:gd name="connsiteY3" fmla="*/ 481851 h 481851"/>
              <a:gd name="connsiteX4" fmla="*/ 565714 w 2119153"/>
              <a:gd name="connsiteY4" fmla="*/ 479012 h 481851"/>
              <a:gd name="connsiteX5" fmla="*/ 197378 w 2119153"/>
              <a:gd name="connsiteY5" fmla="*/ 155792 h 481851"/>
              <a:gd name="connsiteX6" fmla="*/ 34774 w 2119153"/>
              <a:gd name="connsiteY6" fmla="*/ 155385 h 481851"/>
              <a:gd name="connsiteX7" fmla="*/ 50422 w 2119153"/>
              <a:gd name="connsiteY7" fmla="*/ 65 h 481851"/>
              <a:gd name="connsiteX8" fmla="*/ 570650 w 2119153"/>
              <a:gd name="connsiteY8" fmla="*/ 217593 h 481851"/>
              <a:gd name="connsiteX0" fmla="*/ 570650 w 2119153"/>
              <a:gd name="connsiteY0" fmla="*/ 217593 h 481851"/>
              <a:gd name="connsiteX1" fmla="*/ 1073678 w 2119153"/>
              <a:gd name="connsiteY1" fmla="*/ 295134 h 481851"/>
              <a:gd name="connsiteX2" fmla="*/ 2066766 w 2119153"/>
              <a:gd name="connsiteY2" fmla="*/ 386455 h 481851"/>
              <a:gd name="connsiteX3" fmla="*/ 2119153 w 2119153"/>
              <a:gd name="connsiteY3" fmla="*/ 481851 h 481851"/>
              <a:gd name="connsiteX4" fmla="*/ 565714 w 2119153"/>
              <a:gd name="connsiteY4" fmla="*/ 479012 h 481851"/>
              <a:gd name="connsiteX5" fmla="*/ 115735 w 2119153"/>
              <a:gd name="connsiteY5" fmla="*/ 164459 h 481851"/>
              <a:gd name="connsiteX6" fmla="*/ 34774 w 2119153"/>
              <a:gd name="connsiteY6" fmla="*/ 155385 h 481851"/>
              <a:gd name="connsiteX7" fmla="*/ 50422 w 2119153"/>
              <a:gd name="connsiteY7" fmla="*/ 65 h 481851"/>
              <a:gd name="connsiteX8" fmla="*/ 570650 w 2119153"/>
              <a:gd name="connsiteY8" fmla="*/ 217593 h 481851"/>
              <a:gd name="connsiteX0" fmla="*/ 573172 w 2121675"/>
              <a:gd name="connsiteY0" fmla="*/ 237627 h 501885"/>
              <a:gd name="connsiteX1" fmla="*/ 1076200 w 2121675"/>
              <a:gd name="connsiteY1" fmla="*/ 315168 h 501885"/>
              <a:gd name="connsiteX2" fmla="*/ 2069288 w 2121675"/>
              <a:gd name="connsiteY2" fmla="*/ 406489 h 501885"/>
              <a:gd name="connsiteX3" fmla="*/ 2121675 w 2121675"/>
              <a:gd name="connsiteY3" fmla="*/ 501885 h 501885"/>
              <a:gd name="connsiteX4" fmla="*/ 568236 w 2121675"/>
              <a:gd name="connsiteY4" fmla="*/ 499046 h 501885"/>
              <a:gd name="connsiteX5" fmla="*/ 118257 w 2121675"/>
              <a:gd name="connsiteY5" fmla="*/ 184493 h 501885"/>
              <a:gd name="connsiteX6" fmla="*/ 37296 w 2121675"/>
              <a:gd name="connsiteY6" fmla="*/ 175419 h 501885"/>
              <a:gd name="connsiteX7" fmla="*/ 50223 w 2121675"/>
              <a:gd name="connsiteY7" fmla="*/ 58 h 501885"/>
              <a:gd name="connsiteX8" fmla="*/ 573172 w 2121675"/>
              <a:gd name="connsiteY8" fmla="*/ 237627 h 501885"/>
              <a:gd name="connsiteX0" fmla="*/ 579680 w 2128183"/>
              <a:gd name="connsiteY0" fmla="*/ 239067 h 503325"/>
              <a:gd name="connsiteX1" fmla="*/ 1082708 w 2128183"/>
              <a:gd name="connsiteY1" fmla="*/ 316608 h 503325"/>
              <a:gd name="connsiteX2" fmla="*/ 2075796 w 2128183"/>
              <a:gd name="connsiteY2" fmla="*/ 407929 h 503325"/>
              <a:gd name="connsiteX3" fmla="*/ 2128183 w 2128183"/>
              <a:gd name="connsiteY3" fmla="*/ 503325 h 503325"/>
              <a:gd name="connsiteX4" fmla="*/ 574744 w 2128183"/>
              <a:gd name="connsiteY4" fmla="*/ 500486 h 503325"/>
              <a:gd name="connsiteX5" fmla="*/ 124765 w 2128183"/>
              <a:gd name="connsiteY5" fmla="*/ 185933 h 503325"/>
              <a:gd name="connsiteX6" fmla="*/ 43804 w 2128183"/>
              <a:gd name="connsiteY6" fmla="*/ 176859 h 503325"/>
              <a:gd name="connsiteX7" fmla="*/ 56731 w 2128183"/>
              <a:gd name="connsiteY7" fmla="*/ 1498 h 503325"/>
              <a:gd name="connsiteX8" fmla="*/ 34961 w 2128183"/>
              <a:gd name="connsiteY8" fmla="*/ 97777 h 503325"/>
              <a:gd name="connsiteX9" fmla="*/ 579680 w 2128183"/>
              <a:gd name="connsiteY9" fmla="*/ 239067 h 503325"/>
              <a:gd name="connsiteX0" fmla="*/ 579680 w 2128183"/>
              <a:gd name="connsiteY0" fmla="*/ 239067 h 503325"/>
              <a:gd name="connsiteX1" fmla="*/ 1082708 w 2128183"/>
              <a:gd name="connsiteY1" fmla="*/ 316608 h 503325"/>
              <a:gd name="connsiteX2" fmla="*/ 2075796 w 2128183"/>
              <a:gd name="connsiteY2" fmla="*/ 407929 h 503325"/>
              <a:gd name="connsiteX3" fmla="*/ 2128183 w 2128183"/>
              <a:gd name="connsiteY3" fmla="*/ 503325 h 503325"/>
              <a:gd name="connsiteX4" fmla="*/ 574744 w 2128183"/>
              <a:gd name="connsiteY4" fmla="*/ 500486 h 503325"/>
              <a:gd name="connsiteX5" fmla="*/ 124765 w 2128183"/>
              <a:gd name="connsiteY5" fmla="*/ 185933 h 503325"/>
              <a:gd name="connsiteX6" fmla="*/ 43804 w 2128183"/>
              <a:gd name="connsiteY6" fmla="*/ 176859 h 503325"/>
              <a:gd name="connsiteX7" fmla="*/ 56731 w 2128183"/>
              <a:gd name="connsiteY7" fmla="*/ 1498 h 503325"/>
              <a:gd name="connsiteX8" fmla="*/ 34961 w 2128183"/>
              <a:gd name="connsiteY8" fmla="*/ 97777 h 503325"/>
              <a:gd name="connsiteX9" fmla="*/ 579680 w 2128183"/>
              <a:gd name="connsiteY9" fmla="*/ 239067 h 503325"/>
              <a:gd name="connsiteX0" fmla="*/ 544719 w 2093222"/>
              <a:gd name="connsiteY0" fmla="*/ 239460 h 503718"/>
              <a:gd name="connsiteX1" fmla="*/ 1047747 w 2093222"/>
              <a:gd name="connsiteY1" fmla="*/ 317001 h 503718"/>
              <a:gd name="connsiteX2" fmla="*/ 2040835 w 2093222"/>
              <a:gd name="connsiteY2" fmla="*/ 408322 h 503718"/>
              <a:gd name="connsiteX3" fmla="*/ 2093222 w 2093222"/>
              <a:gd name="connsiteY3" fmla="*/ 503718 h 503718"/>
              <a:gd name="connsiteX4" fmla="*/ 539783 w 2093222"/>
              <a:gd name="connsiteY4" fmla="*/ 500879 h 503718"/>
              <a:gd name="connsiteX5" fmla="*/ 89804 w 2093222"/>
              <a:gd name="connsiteY5" fmla="*/ 186326 h 503718"/>
              <a:gd name="connsiteX6" fmla="*/ 8843 w 2093222"/>
              <a:gd name="connsiteY6" fmla="*/ 177252 h 503718"/>
              <a:gd name="connsiteX7" fmla="*/ 21770 w 2093222"/>
              <a:gd name="connsiteY7" fmla="*/ 1891 h 503718"/>
              <a:gd name="connsiteX8" fmla="*/ 0 w 2093222"/>
              <a:gd name="connsiteY8" fmla="*/ 98170 h 503718"/>
              <a:gd name="connsiteX9" fmla="*/ 544719 w 2093222"/>
              <a:gd name="connsiteY9" fmla="*/ 239460 h 5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3222" h="503718">
                <a:moveTo>
                  <a:pt x="544719" y="239460"/>
                </a:moveTo>
                <a:lnTo>
                  <a:pt x="1047747" y="317001"/>
                </a:lnTo>
                <a:lnTo>
                  <a:pt x="2040835" y="408322"/>
                </a:lnTo>
                <a:lnTo>
                  <a:pt x="2093222" y="503718"/>
                </a:lnTo>
                <a:lnTo>
                  <a:pt x="539783" y="500879"/>
                </a:lnTo>
                <a:lnTo>
                  <a:pt x="89804" y="186326"/>
                </a:lnTo>
                <a:cubicBezTo>
                  <a:pt x="110442" y="187274"/>
                  <a:pt x="-11795" y="176304"/>
                  <a:pt x="8843" y="177252"/>
                </a:cubicBezTo>
                <a:cubicBezTo>
                  <a:pt x="32655" y="181044"/>
                  <a:pt x="-2042" y="-1901"/>
                  <a:pt x="21770" y="1891"/>
                </a:cubicBezTo>
                <a:cubicBezTo>
                  <a:pt x="15307" y="-10657"/>
                  <a:pt x="8092" y="41242"/>
                  <a:pt x="0" y="98170"/>
                </a:cubicBezTo>
                <a:cubicBezTo>
                  <a:pt x="38172" y="278054"/>
                  <a:pt x="365105" y="203620"/>
                  <a:pt x="544719" y="239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8" name="Conexão reta 137">
            <a:extLst>
              <a:ext uri="{FF2B5EF4-FFF2-40B4-BE49-F238E27FC236}">
                <a16:creationId xmlns:a16="http://schemas.microsoft.com/office/drawing/2014/main" id="{98221883-A49C-4A13-B266-78AF883E97D5}"/>
              </a:ext>
            </a:extLst>
          </p:cNvPr>
          <p:cNvCxnSpPr>
            <a:cxnSpLocks/>
          </p:cNvCxnSpPr>
          <p:nvPr/>
        </p:nvCxnSpPr>
        <p:spPr>
          <a:xfrm flipH="1">
            <a:off x="9548115" y="4059825"/>
            <a:ext cx="0" cy="612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15D48D42-AF5F-464A-8EF4-9CF57AAFD0AC}"/>
              </a:ext>
            </a:extLst>
          </p:cNvPr>
          <p:cNvSpPr txBox="1"/>
          <p:nvPr/>
        </p:nvSpPr>
        <p:spPr>
          <a:xfrm>
            <a:off x="9555539" y="4479145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Explanation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87499AD9-B4EE-44C0-B32F-02A6941DAB4C}"/>
              </a:ext>
            </a:extLst>
          </p:cNvPr>
          <p:cNvSpPr/>
          <p:nvPr/>
        </p:nvSpPr>
        <p:spPr>
          <a:xfrm flipV="1">
            <a:off x="9185335" y="4262436"/>
            <a:ext cx="1949249" cy="2286776"/>
          </a:xfrm>
          <a:custGeom>
            <a:avLst/>
            <a:gdLst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719267 w 1719267"/>
              <a:gd name="connsiteY2" fmla="*/ 837668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070998 w 1719267"/>
              <a:gd name="connsiteY2" fmla="*/ 592008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27948 w 1719267"/>
              <a:gd name="connsiteY2" fmla="*/ 571537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27948 w 1719267"/>
              <a:gd name="connsiteY2" fmla="*/ 571537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82539 w 1719267"/>
              <a:gd name="connsiteY2" fmla="*/ 496474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44604"/>
              <a:gd name="connsiteY0" fmla="*/ 0 h 837668"/>
              <a:gd name="connsiteX1" fmla="*/ 1719267 w 1744604"/>
              <a:gd name="connsiteY1" fmla="*/ 0 h 837668"/>
              <a:gd name="connsiteX2" fmla="*/ 1282539 w 1744604"/>
              <a:gd name="connsiteY2" fmla="*/ 496474 h 837668"/>
              <a:gd name="connsiteX3" fmla="*/ 0 w 1744604"/>
              <a:gd name="connsiteY3" fmla="*/ 837668 h 837668"/>
              <a:gd name="connsiteX4" fmla="*/ 0 w 1744604"/>
              <a:gd name="connsiteY4" fmla="*/ 0 h 837668"/>
              <a:gd name="connsiteX0" fmla="*/ 0 w 1828449"/>
              <a:gd name="connsiteY0" fmla="*/ 6824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0 w 1828449"/>
              <a:gd name="connsiteY4" fmla="*/ 6824 h 844492"/>
              <a:gd name="connsiteX0" fmla="*/ 300251 w 1828449"/>
              <a:gd name="connsiteY0" fmla="*/ 156949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300251 w 1828449"/>
              <a:gd name="connsiteY4" fmla="*/ 156949 h 844492"/>
              <a:gd name="connsiteX0" fmla="*/ 286603 w 1828449"/>
              <a:gd name="connsiteY0" fmla="*/ 47767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286603 w 1828449"/>
              <a:gd name="connsiteY4" fmla="*/ 47767 h 844492"/>
              <a:gd name="connsiteX0" fmla="*/ 279779 w 1828449"/>
              <a:gd name="connsiteY0" fmla="*/ 6824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279779 w 1828449"/>
              <a:gd name="connsiteY4" fmla="*/ 6824 h 844492"/>
              <a:gd name="connsiteX0" fmla="*/ 279779 w 1828449"/>
              <a:gd name="connsiteY0" fmla="*/ 6824 h 844586"/>
              <a:gd name="connsiteX1" fmla="*/ 1828449 w 1828449"/>
              <a:gd name="connsiteY1" fmla="*/ 0 h 844586"/>
              <a:gd name="connsiteX2" fmla="*/ 1282539 w 1828449"/>
              <a:gd name="connsiteY2" fmla="*/ 503298 h 844586"/>
              <a:gd name="connsiteX3" fmla="*/ 456158 w 1828449"/>
              <a:gd name="connsiteY3" fmla="*/ 844586 h 844586"/>
              <a:gd name="connsiteX4" fmla="*/ 0 w 1828449"/>
              <a:gd name="connsiteY4" fmla="*/ 844492 h 844586"/>
              <a:gd name="connsiteX5" fmla="*/ 279779 w 1828449"/>
              <a:gd name="connsiteY5" fmla="*/ 6824 h 844586"/>
              <a:gd name="connsiteX0" fmla="*/ 322641 w 1828449"/>
              <a:gd name="connsiteY0" fmla="*/ 44924 h 844586"/>
              <a:gd name="connsiteX1" fmla="*/ 1828449 w 1828449"/>
              <a:gd name="connsiteY1" fmla="*/ 0 h 844586"/>
              <a:gd name="connsiteX2" fmla="*/ 1282539 w 1828449"/>
              <a:gd name="connsiteY2" fmla="*/ 503298 h 844586"/>
              <a:gd name="connsiteX3" fmla="*/ 456158 w 1828449"/>
              <a:gd name="connsiteY3" fmla="*/ 844586 h 844586"/>
              <a:gd name="connsiteX4" fmla="*/ 0 w 1828449"/>
              <a:gd name="connsiteY4" fmla="*/ 844492 h 844586"/>
              <a:gd name="connsiteX5" fmla="*/ 322641 w 1828449"/>
              <a:gd name="connsiteY5" fmla="*/ 44924 h 844586"/>
              <a:gd name="connsiteX0" fmla="*/ 322641 w 1828449"/>
              <a:gd name="connsiteY0" fmla="*/ 0 h 799662"/>
              <a:gd name="connsiteX1" fmla="*/ 1828449 w 1828449"/>
              <a:gd name="connsiteY1" fmla="*/ 50326 h 799662"/>
              <a:gd name="connsiteX2" fmla="*/ 1282539 w 1828449"/>
              <a:gd name="connsiteY2" fmla="*/ 458374 h 799662"/>
              <a:gd name="connsiteX3" fmla="*/ 456158 w 1828449"/>
              <a:gd name="connsiteY3" fmla="*/ 799662 h 799662"/>
              <a:gd name="connsiteX4" fmla="*/ 0 w 1828449"/>
              <a:gd name="connsiteY4" fmla="*/ 799568 h 799662"/>
              <a:gd name="connsiteX5" fmla="*/ 322641 w 1828449"/>
              <a:gd name="connsiteY5" fmla="*/ 0 h 799662"/>
              <a:gd name="connsiteX0" fmla="*/ 303591 w 1828449"/>
              <a:gd name="connsiteY0" fmla="*/ 4016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303591 w 1828449"/>
              <a:gd name="connsiteY5" fmla="*/ 40162 h 749336"/>
              <a:gd name="connsiteX0" fmla="*/ 384553 w 1828449"/>
              <a:gd name="connsiteY0" fmla="*/ 202087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384553 w 1828449"/>
              <a:gd name="connsiteY5" fmla="*/ 202087 h 749336"/>
              <a:gd name="connsiteX0" fmla="*/ 441703 w 1828449"/>
              <a:gd name="connsiteY0" fmla="*/ 40211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441703 w 1828449"/>
              <a:gd name="connsiteY5" fmla="*/ 402112 h 749336"/>
              <a:gd name="connsiteX0" fmla="*/ 189291 w 1828449"/>
              <a:gd name="connsiteY0" fmla="*/ 15446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189291 w 1828449"/>
              <a:gd name="connsiteY5" fmla="*/ 154462 h 749336"/>
              <a:gd name="connsiteX0" fmla="*/ 189291 w 1847499"/>
              <a:gd name="connsiteY0" fmla="*/ 25875 h 620749"/>
              <a:gd name="connsiteX1" fmla="*/ 1847499 w 1847499"/>
              <a:gd name="connsiteY1" fmla="*/ 0 h 620749"/>
              <a:gd name="connsiteX2" fmla="*/ 1282539 w 1847499"/>
              <a:gd name="connsiteY2" fmla="*/ 279461 h 620749"/>
              <a:gd name="connsiteX3" fmla="*/ 456158 w 1847499"/>
              <a:gd name="connsiteY3" fmla="*/ 620749 h 620749"/>
              <a:gd name="connsiteX4" fmla="*/ 0 w 1847499"/>
              <a:gd name="connsiteY4" fmla="*/ 620655 h 620749"/>
              <a:gd name="connsiteX5" fmla="*/ 189291 w 1847499"/>
              <a:gd name="connsiteY5" fmla="*/ 25875 h 620749"/>
              <a:gd name="connsiteX0" fmla="*/ 189291 w 1910824"/>
              <a:gd name="connsiteY0" fmla="*/ 25875 h 620749"/>
              <a:gd name="connsiteX1" fmla="*/ 1847499 w 1910824"/>
              <a:gd name="connsiteY1" fmla="*/ 0 h 620749"/>
              <a:gd name="connsiteX2" fmla="*/ 1477801 w 1910824"/>
              <a:gd name="connsiteY2" fmla="*/ 516273 h 620749"/>
              <a:gd name="connsiteX3" fmla="*/ 456158 w 1910824"/>
              <a:gd name="connsiteY3" fmla="*/ 620749 h 620749"/>
              <a:gd name="connsiteX4" fmla="*/ 0 w 1910824"/>
              <a:gd name="connsiteY4" fmla="*/ 620655 h 620749"/>
              <a:gd name="connsiteX5" fmla="*/ 189291 w 1910824"/>
              <a:gd name="connsiteY5" fmla="*/ 25875 h 620749"/>
              <a:gd name="connsiteX0" fmla="*/ 189291 w 1855644"/>
              <a:gd name="connsiteY0" fmla="*/ 0 h 594874"/>
              <a:gd name="connsiteX1" fmla="*/ 1690336 w 1855644"/>
              <a:gd name="connsiteY1" fmla="*/ 326108 h 594874"/>
              <a:gd name="connsiteX2" fmla="*/ 1477801 w 1855644"/>
              <a:gd name="connsiteY2" fmla="*/ 490398 h 594874"/>
              <a:gd name="connsiteX3" fmla="*/ 456158 w 1855644"/>
              <a:gd name="connsiteY3" fmla="*/ 594874 h 594874"/>
              <a:gd name="connsiteX4" fmla="*/ 0 w 1855644"/>
              <a:gd name="connsiteY4" fmla="*/ 594780 h 594874"/>
              <a:gd name="connsiteX5" fmla="*/ 189291 w 1855644"/>
              <a:gd name="connsiteY5" fmla="*/ 0 h 594874"/>
              <a:gd name="connsiteX0" fmla="*/ 189291 w 1855644"/>
              <a:gd name="connsiteY0" fmla="*/ 0 h 594874"/>
              <a:gd name="connsiteX1" fmla="*/ 641894 w 1855644"/>
              <a:gd name="connsiteY1" fmla="*/ 308887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699044 w 1855644"/>
              <a:gd name="connsiteY1" fmla="*/ 420176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594269 w 1855644"/>
              <a:gd name="connsiteY1" fmla="*/ 5198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399007 w 1855644"/>
              <a:gd name="connsiteY1" fmla="*/ 565110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965744 w 1855644"/>
              <a:gd name="connsiteY4" fmla="*/ 499113 h 594874"/>
              <a:gd name="connsiteX5" fmla="*/ 456158 w 1855644"/>
              <a:gd name="connsiteY5" fmla="*/ 594874 h 594874"/>
              <a:gd name="connsiteX6" fmla="*/ 0 w 1855644"/>
              <a:gd name="connsiteY6" fmla="*/ 594780 h 594874"/>
              <a:gd name="connsiteX7" fmla="*/ 189291 w 1855644"/>
              <a:gd name="connsiteY7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965744 w 1855644"/>
              <a:gd name="connsiteY4" fmla="*/ 517230 h 594874"/>
              <a:gd name="connsiteX5" fmla="*/ 456158 w 1855644"/>
              <a:gd name="connsiteY5" fmla="*/ 594874 h 594874"/>
              <a:gd name="connsiteX6" fmla="*/ 0 w 1855644"/>
              <a:gd name="connsiteY6" fmla="*/ 594780 h 594874"/>
              <a:gd name="connsiteX7" fmla="*/ 189291 w 1855644"/>
              <a:gd name="connsiteY7" fmla="*/ 0 h 594874"/>
              <a:gd name="connsiteX0" fmla="*/ 189291 w 1855644"/>
              <a:gd name="connsiteY0" fmla="*/ 33617 h 628491"/>
              <a:gd name="connsiteX1" fmla="*/ 134348 w 1855644"/>
              <a:gd name="connsiteY1" fmla="*/ 106616 h 628491"/>
              <a:gd name="connsiteX2" fmla="*/ 865732 w 1855644"/>
              <a:gd name="connsiteY2" fmla="*/ 314035 h 628491"/>
              <a:gd name="connsiteX3" fmla="*/ 1690336 w 1855644"/>
              <a:gd name="connsiteY3" fmla="*/ 359725 h 628491"/>
              <a:gd name="connsiteX4" fmla="*/ 1477801 w 1855644"/>
              <a:gd name="connsiteY4" fmla="*/ 524015 h 628491"/>
              <a:gd name="connsiteX5" fmla="*/ 965744 w 1855644"/>
              <a:gd name="connsiteY5" fmla="*/ 550847 h 628491"/>
              <a:gd name="connsiteX6" fmla="*/ 456158 w 1855644"/>
              <a:gd name="connsiteY6" fmla="*/ 628491 h 628491"/>
              <a:gd name="connsiteX7" fmla="*/ 0 w 1855644"/>
              <a:gd name="connsiteY7" fmla="*/ 628397 h 628491"/>
              <a:gd name="connsiteX8" fmla="*/ 189291 w 1855644"/>
              <a:gd name="connsiteY8" fmla="*/ 33617 h 628491"/>
              <a:gd name="connsiteX0" fmla="*/ 0 w 1924889"/>
              <a:gd name="connsiteY0" fmla="*/ 35376 h 620637"/>
              <a:gd name="connsiteX1" fmla="*/ 203593 w 1924889"/>
              <a:gd name="connsiteY1" fmla="*/ 98762 h 620637"/>
              <a:gd name="connsiteX2" fmla="*/ 934977 w 1924889"/>
              <a:gd name="connsiteY2" fmla="*/ 306181 h 620637"/>
              <a:gd name="connsiteX3" fmla="*/ 1759581 w 1924889"/>
              <a:gd name="connsiteY3" fmla="*/ 351871 h 620637"/>
              <a:gd name="connsiteX4" fmla="*/ 1547046 w 1924889"/>
              <a:gd name="connsiteY4" fmla="*/ 516161 h 620637"/>
              <a:gd name="connsiteX5" fmla="*/ 1034989 w 1924889"/>
              <a:gd name="connsiteY5" fmla="*/ 542993 h 620637"/>
              <a:gd name="connsiteX6" fmla="*/ 525403 w 1924889"/>
              <a:gd name="connsiteY6" fmla="*/ 620637 h 620637"/>
              <a:gd name="connsiteX7" fmla="*/ 69245 w 1924889"/>
              <a:gd name="connsiteY7" fmla="*/ 620543 h 620637"/>
              <a:gd name="connsiteX8" fmla="*/ 0 w 1924889"/>
              <a:gd name="connsiteY8" fmla="*/ 35376 h 620637"/>
              <a:gd name="connsiteX0" fmla="*/ 0 w 1924889"/>
              <a:gd name="connsiteY0" fmla="*/ 35376 h 620637"/>
              <a:gd name="connsiteX1" fmla="*/ 203593 w 1924889"/>
              <a:gd name="connsiteY1" fmla="*/ 98762 h 620637"/>
              <a:gd name="connsiteX2" fmla="*/ 325377 w 1924889"/>
              <a:gd name="connsiteY2" fmla="*/ 301005 h 620637"/>
              <a:gd name="connsiteX3" fmla="*/ 1759581 w 1924889"/>
              <a:gd name="connsiteY3" fmla="*/ 351871 h 620637"/>
              <a:gd name="connsiteX4" fmla="*/ 1547046 w 1924889"/>
              <a:gd name="connsiteY4" fmla="*/ 516161 h 620637"/>
              <a:gd name="connsiteX5" fmla="*/ 1034989 w 1924889"/>
              <a:gd name="connsiteY5" fmla="*/ 542993 h 620637"/>
              <a:gd name="connsiteX6" fmla="*/ 525403 w 1924889"/>
              <a:gd name="connsiteY6" fmla="*/ 620637 h 620637"/>
              <a:gd name="connsiteX7" fmla="*/ 69245 w 1924889"/>
              <a:gd name="connsiteY7" fmla="*/ 620543 h 620637"/>
              <a:gd name="connsiteX8" fmla="*/ 0 w 1924889"/>
              <a:gd name="connsiteY8" fmla="*/ 35376 h 620637"/>
              <a:gd name="connsiteX0" fmla="*/ 0 w 1924889"/>
              <a:gd name="connsiteY0" fmla="*/ 36097 h 621358"/>
              <a:gd name="connsiteX1" fmla="*/ 113786 w 1924889"/>
              <a:gd name="connsiteY1" fmla="*/ 95786 h 621358"/>
              <a:gd name="connsiteX2" fmla="*/ 325377 w 1924889"/>
              <a:gd name="connsiteY2" fmla="*/ 301726 h 621358"/>
              <a:gd name="connsiteX3" fmla="*/ 1759581 w 1924889"/>
              <a:gd name="connsiteY3" fmla="*/ 352592 h 621358"/>
              <a:gd name="connsiteX4" fmla="*/ 1547046 w 1924889"/>
              <a:gd name="connsiteY4" fmla="*/ 516882 h 621358"/>
              <a:gd name="connsiteX5" fmla="*/ 1034989 w 1924889"/>
              <a:gd name="connsiteY5" fmla="*/ 543714 h 621358"/>
              <a:gd name="connsiteX6" fmla="*/ 525403 w 1924889"/>
              <a:gd name="connsiteY6" fmla="*/ 621358 h 621358"/>
              <a:gd name="connsiteX7" fmla="*/ 69245 w 1924889"/>
              <a:gd name="connsiteY7" fmla="*/ 621264 h 621358"/>
              <a:gd name="connsiteX8" fmla="*/ 0 w 1924889"/>
              <a:gd name="connsiteY8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0 w 1949249"/>
              <a:gd name="connsiteY8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116062 w 1949249"/>
              <a:gd name="connsiteY8" fmla="*/ 262310 h 621358"/>
              <a:gd name="connsiteX9" fmla="*/ 0 w 1949249"/>
              <a:gd name="connsiteY9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191013 w 1949249"/>
              <a:gd name="connsiteY8" fmla="*/ 262310 h 621358"/>
              <a:gd name="connsiteX9" fmla="*/ 0 w 1949249"/>
              <a:gd name="connsiteY9" fmla="*/ 36097 h 62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9249" h="621358">
                <a:moveTo>
                  <a:pt x="0" y="36097"/>
                </a:moveTo>
                <a:cubicBezTo>
                  <a:pt x="58223" y="-54810"/>
                  <a:pt x="1046" y="49050"/>
                  <a:pt x="113786" y="95786"/>
                </a:cubicBezTo>
                <a:cubicBezTo>
                  <a:pt x="226526" y="142522"/>
                  <a:pt x="101878" y="255598"/>
                  <a:pt x="325377" y="301726"/>
                </a:cubicBezTo>
                <a:lnTo>
                  <a:pt x="1759581" y="352592"/>
                </a:lnTo>
                <a:cubicBezTo>
                  <a:pt x="1614005" y="518083"/>
                  <a:pt x="2375527" y="575164"/>
                  <a:pt x="1581682" y="556410"/>
                </a:cubicBezTo>
                <a:cubicBezTo>
                  <a:pt x="1471236" y="591930"/>
                  <a:pt x="1211036" y="532889"/>
                  <a:pt x="1034989" y="543714"/>
                </a:cubicBezTo>
                <a:cubicBezTo>
                  <a:pt x="858942" y="554539"/>
                  <a:pt x="696679" y="612100"/>
                  <a:pt x="525403" y="621358"/>
                </a:cubicBezTo>
                <a:lnTo>
                  <a:pt x="69245" y="621264"/>
                </a:lnTo>
                <a:cubicBezTo>
                  <a:pt x="47375" y="501613"/>
                  <a:pt x="212883" y="381961"/>
                  <a:pt x="191013" y="262310"/>
                </a:cubicBezTo>
                <a:cubicBezTo>
                  <a:pt x="189801" y="186906"/>
                  <a:pt x="1212" y="111501"/>
                  <a:pt x="0" y="360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6" name="Conexão reta 135">
            <a:extLst>
              <a:ext uri="{FF2B5EF4-FFF2-40B4-BE49-F238E27FC236}">
                <a16:creationId xmlns:a16="http://schemas.microsoft.com/office/drawing/2014/main" id="{DA77CF55-287F-4DE3-9B38-30977323B2B0}"/>
              </a:ext>
            </a:extLst>
          </p:cNvPr>
          <p:cNvCxnSpPr>
            <a:cxnSpLocks/>
          </p:cNvCxnSpPr>
          <p:nvPr/>
        </p:nvCxnSpPr>
        <p:spPr>
          <a:xfrm flipH="1">
            <a:off x="8468116" y="4059825"/>
            <a:ext cx="0" cy="864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476CCDE-37BE-4800-8792-ECA6C97BB2A6}"/>
              </a:ext>
            </a:extLst>
          </p:cNvPr>
          <p:cNvSpPr txBox="1"/>
          <p:nvPr/>
        </p:nvSpPr>
        <p:spPr>
          <a:xfrm>
            <a:off x="8484638" y="4718033"/>
            <a:ext cx="2653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Application of Learned Knowledge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C815D344-10D9-4D56-B9DF-36D36600AF53}"/>
              </a:ext>
            </a:extLst>
          </p:cNvPr>
          <p:cNvSpPr/>
          <p:nvPr/>
        </p:nvSpPr>
        <p:spPr>
          <a:xfrm flipV="1">
            <a:off x="8143904" y="4262532"/>
            <a:ext cx="3087256" cy="2318563"/>
          </a:xfrm>
          <a:custGeom>
            <a:avLst/>
            <a:gdLst>
              <a:gd name="connsiteX0" fmla="*/ 0 w 640310"/>
              <a:gd name="connsiteY0" fmla="*/ 0 h 2284441"/>
              <a:gd name="connsiteX1" fmla="*/ 640310 w 640310"/>
              <a:gd name="connsiteY1" fmla="*/ 0 h 2284441"/>
              <a:gd name="connsiteX2" fmla="*/ 640310 w 640310"/>
              <a:gd name="connsiteY2" fmla="*/ 2284441 h 2284441"/>
              <a:gd name="connsiteX3" fmla="*/ 0 w 640310"/>
              <a:gd name="connsiteY3" fmla="*/ 2284441 h 2284441"/>
              <a:gd name="connsiteX4" fmla="*/ 0 w 640310"/>
              <a:gd name="connsiteY4" fmla="*/ 0 h 2284441"/>
              <a:gd name="connsiteX0" fmla="*/ 0 w 1643421"/>
              <a:gd name="connsiteY0" fmla="*/ 0 h 2284441"/>
              <a:gd name="connsiteX1" fmla="*/ 1643421 w 1643421"/>
              <a:gd name="connsiteY1" fmla="*/ 1494430 h 2284441"/>
              <a:gd name="connsiteX2" fmla="*/ 640310 w 1643421"/>
              <a:gd name="connsiteY2" fmla="*/ 2284441 h 2284441"/>
              <a:gd name="connsiteX3" fmla="*/ 0 w 1643421"/>
              <a:gd name="connsiteY3" fmla="*/ 2284441 h 2284441"/>
              <a:gd name="connsiteX4" fmla="*/ 0 w 1643421"/>
              <a:gd name="connsiteY4" fmla="*/ 0 h 2284441"/>
              <a:gd name="connsiteX0" fmla="*/ 382137 w 1643421"/>
              <a:gd name="connsiteY0" fmla="*/ 0 h 1192620"/>
              <a:gd name="connsiteX1" fmla="*/ 1643421 w 1643421"/>
              <a:gd name="connsiteY1" fmla="*/ 402609 h 1192620"/>
              <a:gd name="connsiteX2" fmla="*/ 640310 w 1643421"/>
              <a:gd name="connsiteY2" fmla="*/ 1192620 h 1192620"/>
              <a:gd name="connsiteX3" fmla="*/ 0 w 1643421"/>
              <a:gd name="connsiteY3" fmla="*/ 1192620 h 1192620"/>
              <a:gd name="connsiteX4" fmla="*/ 382137 w 1643421"/>
              <a:gd name="connsiteY4" fmla="*/ 0 h 1192620"/>
              <a:gd name="connsiteX0" fmla="*/ 382137 w 1643421"/>
              <a:gd name="connsiteY0" fmla="*/ 0 h 946960"/>
              <a:gd name="connsiteX1" fmla="*/ 1643421 w 1643421"/>
              <a:gd name="connsiteY1" fmla="*/ 156949 h 946960"/>
              <a:gd name="connsiteX2" fmla="*/ 640310 w 1643421"/>
              <a:gd name="connsiteY2" fmla="*/ 946960 h 946960"/>
              <a:gd name="connsiteX3" fmla="*/ 0 w 1643421"/>
              <a:gd name="connsiteY3" fmla="*/ 946960 h 946960"/>
              <a:gd name="connsiteX4" fmla="*/ 382137 w 1643421"/>
              <a:gd name="connsiteY4" fmla="*/ 0 h 946960"/>
              <a:gd name="connsiteX0" fmla="*/ 354841 w 1643421"/>
              <a:gd name="connsiteY0" fmla="*/ 163773 h 790011"/>
              <a:gd name="connsiteX1" fmla="*/ 1643421 w 1643421"/>
              <a:gd name="connsiteY1" fmla="*/ 0 h 790011"/>
              <a:gd name="connsiteX2" fmla="*/ 640310 w 1643421"/>
              <a:gd name="connsiteY2" fmla="*/ 790011 h 790011"/>
              <a:gd name="connsiteX3" fmla="*/ 0 w 1643421"/>
              <a:gd name="connsiteY3" fmla="*/ 790011 h 790011"/>
              <a:gd name="connsiteX4" fmla="*/ 354841 w 1643421"/>
              <a:gd name="connsiteY4" fmla="*/ 163773 h 790011"/>
              <a:gd name="connsiteX0" fmla="*/ 272955 w 1643421"/>
              <a:gd name="connsiteY0" fmla="*/ 0 h 837778"/>
              <a:gd name="connsiteX1" fmla="*/ 1643421 w 1643421"/>
              <a:gd name="connsiteY1" fmla="*/ 47767 h 837778"/>
              <a:gd name="connsiteX2" fmla="*/ 640310 w 1643421"/>
              <a:gd name="connsiteY2" fmla="*/ 837778 h 837778"/>
              <a:gd name="connsiteX3" fmla="*/ 0 w 1643421"/>
              <a:gd name="connsiteY3" fmla="*/ 837778 h 837778"/>
              <a:gd name="connsiteX4" fmla="*/ 272955 w 1643421"/>
              <a:gd name="connsiteY4" fmla="*/ 0 h 837778"/>
              <a:gd name="connsiteX0" fmla="*/ 272955 w 2935244"/>
              <a:gd name="connsiteY0" fmla="*/ 0 h 837778"/>
              <a:gd name="connsiteX1" fmla="*/ 1643421 w 2935244"/>
              <a:gd name="connsiteY1" fmla="*/ 47767 h 837778"/>
              <a:gd name="connsiteX2" fmla="*/ 2928910 w 2935244"/>
              <a:gd name="connsiteY2" fmla="*/ 252085 h 837778"/>
              <a:gd name="connsiteX3" fmla="*/ 640310 w 2935244"/>
              <a:gd name="connsiteY3" fmla="*/ 837778 h 837778"/>
              <a:gd name="connsiteX4" fmla="*/ 0 w 2935244"/>
              <a:gd name="connsiteY4" fmla="*/ 837778 h 837778"/>
              <a:gd name="connsiteX5" fmla="*/ 272955 w 2935244"/>
              <a:gd name="connsiteY5" fmla="*/ 0 h 837778"/>
              <a:gd name="connsiteX0" fmla="*/ 272955 w 3087256"/>
              <a:gd name="connsiteY0" fmla="*/ 0 h 837778"/>
              <a:gd name="connsiteX1" fmla="*/ 1643421 w 3087256"/>
              <a:gd name="connsiteY1" fmla="*/ 47767 h 837778"/>
              <a:gd name="connsiteX2" fmla="*/ 2786034 w 3087256"/>
              <a:gd name="connsiteY2" fmla="*/ 9197 h 837778"/>
              <a:gd name="connsiteX3" fmla="*/ 2928910 w 3087256"/>
              <a:gd name="connsiteY3" fmla="*/ 252085 h 837778"/>
              <a:gd name="connsiteX4" fmla="*/ 640310 w 3087256"/>
              <a:gd name="connsiteY4" fmla="*/ 837778 h 837778"/>
              <a:gd name="connsiteX5" fmla="*/ 0 w 3087256"/>
              <a:gd name="connsiteY5" fmla="*/ 837778 h 837778"/>
              <a:gd name="connsiteX6" fmla="*/ 272955 w 3087256"/>
              <a:gd name="connsiteY6" fmla="*/ 0 h 837778"/>
              <a:gd name="connsiteX0" fmla="*/ 272955 w 3087256"/>
              <a:gd name="connsiteY0" fmla="*/ 328 h 838106"/>
              <a:gd name="connsiteX1" fmla="*/ 476221 w 3087256"/>
              <a:gd name="connsiteY1" fmla="*/ 0 h 838106"/>
              <a:gd name="connsiteX2" fmla="*/ 1643421 w 3087256"/>
              <a:gd name="connsiteY2" fmla="*/ 48095 h 838106"/>
              <a:gd name="connsiteX3" fmla="*/ 2786034 w 3087256"/>
              <a:gd name="connsiteY3" fmla="*/ 9525 h 838106"/>
              <a:gd name="connsiteX4" fmla="*/ 2928910 w 3087256"/>
              <a:gd name="connsiteY4" fmla="*/ 252413 h 838106"/>
              <a:gd name="connsiteX5" fmla="*/ 640310 w 3087256"/>
              <a:gd name="connsiteY5" fmla="*/ 838106 h 838106"/>
              <a:gd name="connsiteX6" fmla="*/ 0 w 3087256"/>
              <a:gd name="connsiteY6" fmla="*/ 838106 h 838106"/>
              <a:gd name="connsiteX7" fmla="*/ 272955 w 3087256"/>
              <a:gd name="connsiteY7" fmla="*/ 328 h 838106"/>
              <a:gd name="connsiteX0" fmla="*/ 272955 w 3087256"/>
              <a:gd name="connsiteY0" fmla="*/ 328 h 838106"/>
              <a:gd name="connsiteX1" fmla="*/ 476221 w 3087256"/>
              <a:gd name="connsiteY1" fmla="*/ 0 h 838106"/>
              <a:gd name="connsiteX2" fmla="*/ 823884 w 3087256"/>
              <a:gd name="connsiteY2" fmla="*/ 23813 h 838106"/>
              <a:gd name="connsiteX3" fmla="*/ 1643421 w 3087256"/>
              <a:gd name="connsiteY3" fmla="*/ 48095 h 838106"/>
              <a:gd name="connsiteX4" fmla="*/ 2786034 w 3087256"/>
              <a:gd name="connsiteY4" fmla="*/ 9525 h 838106"/>
              <a:gd name="connsiteX5" fmla="*/ 2928910 w 3087256"/>
              <a:gd name="connsiteY5" fmla="*/ 252413 h 838106"/>
              <a:gd name="connsiteX6" fmla="*/ 640310 w 3087256"/>
              <a:gd name="connsiteY6" fmla="*/ 838106 h 838106"/>
              <a:gd name="connsiteX7" fmla="*/ 0 w 3087256"/>
              <a:gd name="connsiteY7" fmla="*/ 838106 h 838106"/>
              <a:gd name="connsiteX8" fmla="*/ 272955 w 3087256"/>
              <a:gd name="connsiteY8" fmla="*/ 328 h 83810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80785 h 2318563"/>
              <a:gd name="connsiteX1" fmla="*/ 476221 w 3087256"/>
              <a:gd name="connsiteY1" fmla="*/ 1480457 h 2318563"/>
              <a:gd name="connsiteX2" fmla="*/ 685771 w 3087256"/>
              <a:gd name="connsiteY2" fmla="*/ 0 h 2318563"/>
              <a:gd name="connsiteX3" fmla="*/ 823884 w 3087256"/>
              <a:gd name="connsiteY3" fmla="*/ 1504270 h 2318563"/>
              <a:gd name="connsiteX4" fmla="*/ 1643421 w 3087256"/>
              <a:gd name="connsiteY4" fmla="*/ 1528552 h 2318563"/>
              <a:gd name="connsiteX5" fmla="*/ 2786034 w 3087256"/>
              <a:gd name="connsiteY5" fmla="*/ 1489982 h 2318563"/>
              <a:gd name="connsiteX6" fmla="*/ 2928910 w 3087256"/>
              <a:gd name="connsiteY6" fmla="*/ 1732870 h 2318563"/>
              <a:gd name="connsiteX7" fmla="*/ 640310 w 3087256"/>
              <a:gd name="connsiteY7" fmla="*/ 2318563 h 2318563"/>
              <a:gd name="connsiteX8" fmla="*/ 0 w 3087256"/>
              <a:gd name="connsiteY8" fmla="*/ 2318563 h 2318563"/>
              <a:gd name="connsiteX9" fmla="*/ 272955 w 3087256"/>
              <a:gd name="connsiteY9" fmla="*/ 1480785 h 23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87256" h="2318563">
                <a:moveTo>
                  <a:pt x="272955" y="1480785"/>
                </a:moveTo>
                <a:lnTo>
                  <a:pt x="476221" y="1480457"/>
                </a:lnTo>
                <a:cubicBezTo>
                  <a:pt x="519084" y="1480457"/>
                  <a:pt x="704821" y="514350"/>
                  <a:pt x="685771" y="0"/>
                </a:cubicBezTo>
                <a:cubicBezTo>
                  <a:pt x="719109" y="534988"/>
                  <a:pt x="733396" y="1007382"/>
                  <a:pt x="823884" y="1504270"/>
                </a:cubicBezTo>
                <a:lnTo>
                  <a:pt x="1643421" y="1528552"/>
                </a:lnTo>
                <a:cubicBezTo>
                  <a:pt x="2036867" y="1559454"/>
                  <a:pt x="2571786" y="1455929"/>
                  <a:pt x="2786034" y="1489982"/>
                </a:cubicBezTo>
                <a:cubicBezTo>
                  <a:pt x="3000282" y="1524035"/>
                  <a:pt x="3261131" y="1624142"/>
                  <a:pt x="2928910" y="1732870"/>
                </a:cubicBezTo>
                <a:lnTo>
                  <a:pt x="640310" y="2318563"/>
                </a:lnTo>
                <a:lnTo>
                  <a:pt x="0" y="2318563"/>
                </a:lnTo>
                <a:lnTo>
                  <a:pt x="272955" y="14807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5F468091-EB99-4F0C-98BA-79A34B7A228B}"/>
              </a:ext>
            </a:extLst>
          </p:cNvPr>
          <p:cNvCxnSpPr>
            <a:cxnSpLocks/>
          </p:cNvCxnSpPr>
          <p:nvPr/>
        </p:nvCxnSpPr>
        <p:spPr>
          <a:xfrm flipH="1">
            <a:off x="7384195" y="4059825"/>
            <a:ext cx="0" cy="108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E8562E91-F784-4578-9B85-4FD9BDCEA031}"/>
              </a:ext>
            </a:extLst>
          </p:cNvPr>
          <p:cNvSpPr txBox="1"/>
          <p:nvPr/>
        </p:nvSpPr>
        <p:spPr>
          <a:xfrm>
            <a:off x="7399924" y="4947132"/>
            <a:ext cx="2124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Feature Vector Generation</a:t>
            </a:r>
          </a:p>
        </p:txBody>
      </p: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61747BAD-AAF6-463E-AC91-0A1418D0A479}"/>
              </a:ext>
            </a:extLst>
          </p:cNvPr>
          <p:cNvSpPr/>
          <p:nvPr/>
        </p:nvSpPr>
        <p:spPr>
          <a:xfrm flipV="1">
            <a:off x="7048418" y="4262531"/>
            <a:ext cx="2954136" cy="2064735"/>
          </a:xfrm>
          <a:custGeom>
            <a:avLst/>
            <a:gdLst>
              <a:gd name="connsiteX0" fmla="*/ 0 w 2459659"/>
              <a:gd name="connsiteY0" fmla="*/ 0 h 1084208"/>
              <a:gd name="connsiteX1" fmla="*/ 2459659 w 2459659"/>
              <a:gd name="connsiteY1" fmla="*/ 0 h 1084208"/>
              <a:gd name="connsiteX2" fmla="*/ 2459659 w 2459659"/>
              <a:gd name="connsiteY2" fmla="*/ 1084208 h 1084208"/>
              <a:gd name="connsiteX3" fmla="*/ 0 w 2459659"/>
              <a:gd name="connsiteY3" fmla="*/ 1084208 h 1084208"/>
              <a:gd name="connsiteX4" fmla="*/ 0 w 2459659"/>
              <a:gd name="connsiteY4" fmla="*/ 0 h 1084208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459659 w 2459659"/>
              <a:gd name="connsiteY2" fmla="*/ 175 h 1084383"/>
              <a:gd name="connsiteX3" fmla="*/ 2459659 w 2459659"/>
              <a:gd name="connsiteY3" fmla="*/ 1084383 h 1084383"/>
              <a:gd name="connsiteX4" fmla="*/ 0 w 2459659"/>
              <a:gd name="connsiteY4" fmla="*/ 1084383 h 1084383"/>
              <a:gd name="connsiteX5" fmla="*/ 0 w 2459659"/>
              <a:gd name="connsiteY5" fmla="*/ 175 h 1084383"/>
              <a:gd name="connsiteX0" fmla="*/ 0 w 2459661"/>
              <a:gd name="connsiteY0" fmla="*/ 175 h 1084383"/>
              <a:gd name="connsiteX1" fmla="*/ 2066227 w 2459661"/>
              <a:gd name="connsiteY1" fmla="*/ 119822 h 1084383"/>
              <a:gd name="connsiteX2" fmla="*/ 2459659 w 2459661"/>
              <a:gd name="connsiteY2" fmla="*/ 175 h 1084383"/>
              <a:gd name="connsiteX3" fmla="*/ 2250471 w 2459661"/>
              <a:gd name="connsiteY3" fmla="*/ 447369 h 1084383"/>
              <a:gd name="connsiteX4" fmla="*/ 2459659 w 2459661"/>
              <a:gd name="connsiteY4" fmla="*/ 1084383 h 1084383"/>
              <a:gd name="connsiteX5" fmla="*/ 0 w 2459661"/>
              <a:gd name="connsiteY5" fmla="*/ 1084383 h 1084383"/>
              <a:gd name="connsiteX6" fmla="*/ 0 w 2459661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330005 w 2459659"/>
              <a:gd name="connsiteY2" fmla="*/ 204892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173056 w 2459659"/>
              <a:gd name="connsiteY2" fmla="*/ 259483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398244 w 2459659"/>
              <a:gd name="connsiteY2" fmla="*/ 136654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398244 w 2459659"/>
              <a:gd name="connsiteY2" fmla="*/ 136706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398244 w 2459659"/>
              <a:gd name="connsiteY2" fmla="*/ 136706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432685 w 2459659"/>
              <a:gd name="connsiteY2" fmla="*/ 155648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841"/>
              <a:gd name="connsiteY0" fmla="*/ 227 h 1084435"/>
              <a:gd name="connsiteX1" fmla="*/ 2083448 w 2459841"/>
              <a:gd name="connsiteY1" fmla="*/ 88878 h 1084435"/>
              <a:gd name="connsiteX2" fmla="*/ 2424088 w 2459841"/>
              <a:gd name="connsiteY2" fmla="*/ 93042 h 1084435"/>
              <a:gd name="connsiteX3" fmla="*/ 2432685 w 2459841"/>
              <a:gd name="connsiteY3" fmla="*/ 155648 h 1084435"/>
              <a:gd name="connsiteX4" fmla="*/ 2250471 w 2459841"/>
              <a:gd name="connsiteY4" fmla="*/ 447421 h 1084435"/>
              <a:gd name="connsiteX5" fmla="*/ 2459659 w 2459841"/>
              <a:gd name="connsiteY5" fmla="*/ 1084435 h 1084435"/>
              <a:gd name="connsiteX6" fmla="*/ 0 w 2459841"/>
              <a:gd name="connsiteY6" fmla="*/ 1084435 h 1084435"/>
              <a:gd name="connsiteX7" fmla="*/ 0 w 2459841"/>
              <a:gd name="connsiteY7" fmla="*/ 227 h 1084435"/>
              <a:gd name="connsiteX0" fmla="*/ 0 w 2474363"/>
              <a:gd name="connsiteY0" fmla="*/ 88429 h 1172637"/>
              <a:gd name="connsiteX1" fmla="*/ 2083448 w 2474363"/>
              <a:gd name="connsiteY1" fmla="*/ 177080 h 1172637"/>
              <a:gd name="connsiteX2" fmla="*/ 2446475 w 2474363"/>
              <a:gd name="connsiteY2" fmla="*/ 430 h 1172637"/>
              <a:gd name="connsiteX3" fmla="*/ 2432685 w 2474363"/>
              <a:gd name="connsiteY3" fmla="*/ 243850 h 1172637"/>
              <a:gd name="connsiteX4" fmla="*/ 2250471 w 2474363"/>
              <a:gd name="connsiteY4" fmla="*/ 535623 h 1172637"/>
              <a:gd name="connsiteX5" fmla="*/ 2459659 w 2474363"/>
              <a:gd name="connsiteY5" fmla="*/ 1172637 h 1172637"/>
              <a:gd name="connsiteX6" fmla="*/ 0 w 2474363"/>
              <a:gd name="connsiteY6" fmla="*/ 1172637 h 1172637"/>
              <a:gd name="connsiteX7" fmla="*/ 0 w 2474363"/>
              <a:gd name="connsiteY7" fmla="*/ 88429 h 1172637"/>
              <a:gd name="connsiteX0" fmla="*/ 0 w 2474363"/>
              <a:gd name="connsiteY0" fmla="*/ 22131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250471 w 2474363"/>
              <a:gd name="connsiteY4" fmla="*/ 668509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0 w 2474363"/>
              <a:gd name="connsiteY7" fmla="*/ 22131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250471 w 2474363"/>
              <a:gd name="connsiteY4" fmla="*/ 668509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045684 w 2474363"/>
              <a:gd name="connsiteY4" fmla="*/ 728641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1945671 w 2474363"/>
              <a:gd name="connsiteY4" fmla="*/ 755974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1940909 w 2474363"/>
              <a:gd name="connsiteY4" fmla="*/ 712242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583206"/>
              <a:gd name="connsiteY0" fmla="*/ 316565 h 1305523"/>
              <a:gd name="connsiteX1" fmla="*/ 2083448 w 2583206"/>
              <a:gd name="connsiteY1" fmla="*/ 0 h 1305523"/>
              <a:gd name="connsiteX2" fmla="*/ 2446475 w 2583206"/>
              <a:gd name="connsiteY2" fmla="*/ 133316 h 1305523"/>
              <a:gd name="connsiteX3" fmla="*/ 2432685 w 2583206"/>
              <a:gd name="connsiteY3" fmla="*/ 376736 h 1305523"/>
              <a:gd name="connsiteX4" fmla="*/ 1940909 w 2583206"/>
              <a:gd name="connsiteY4" fmla="*/ 712242 h 1305523"/>
              <a:gd name="connsiteX5" fmla="*/ 2459659 w 2583206"/>
              <a:gd name="connsiteY5" fmla="*/ 1305523 h 1305523"/>
              <a:gd name="connsiteX6" fmla="*/ 0 w 2583206"/>
              <a:gd name="connsiteY6" fmla="*/ 1305523 h 1305523"/>
              <a:gd name="connsiteX7" fmla="*/ 71437 w 2583206"/>
              <a:gd name="connsiteY7" fmla="*/ 316565 h 1305523"/>
              <a:gd name="connsiteX0" fmla="*/ 71437 w 2636423"/>
              <a:gd name="connsiteY0" fmla="*/ 316565 h 1305523"/>
              <a:gd name="connsiteX1" fmla="*/ 2083448 w 2636423"/>
              <a:gd name="connsiteY1" fmla="*/ 0 h 1305523"/>
              <a:gd name="connsiteX2" fmla="*/ 2446475 w 2636423"/>
              <a:gd name="connsiteY2" fmla="*/ 133316 h 1305523"/>
              <a:gd name="connsiteX3" fmla="*/ 2432685 w 2636423"/>
              <a:gd name="connsiteY3" fmla="*/ 376736 h 1305523"/>
              <a:gd name="connsiteX4" fmla="*/ 1940909 w 2636423"/>
              <a:gd name="connsiteY4" fmla="*/ 712242 h 1305523"/>
              <a:gd name="connsiteX5" fmla="*/ 2459659 w 2636423"/>
              <a:gd name="connsiteY5" fmla="*/ 1305523 h 1305523"/>
              <a:gd name="connsiteX6" fmla="*/ 0 w 2636423"/>
              <a:gd name="connsiteY6" fmla="*/ 1305523 h 1305523"/>
              <a:gd name="connsiteX7" fmla="*/ 71437 w 2636423"/>
              <a:gd name="connsiteY7" fmla="*/ 316565 h 1305523"/>
              <a:gd name="connsiteX0" fmla="*/ 71437 w 2636423"/>
              <a:gd name="connsiteY0" fmla="*/ 316565 h 1305523"/>
              <a:gd name="connsiteX1" fmla="*/ 2083448 w 2636423"/>
              <a:gd name="connsiteY1" fmla="*/ 0 h 1305523"/>
              <a:gd name="connsiteX2" fmla="*/ 2446475 w 2636423"/>
              <a:gd name="connsiteY2" fmla="*/ 133316 h 1305523"/>
              <a:gd name="connsiteX3" fmla="*/ 2432685 w 2636423"/>
              <a:gd name="connsiteY3" fmla="*/ 376736 h 1305523"/>
              <a:gd name="connsiteX4" fmla="*/ 1940909 w 2636423"/>
              <a:gd name="connsiteY4" fmla="*/ 712242 h 1305523"/>
              <a:gd name="connsiteX5" fmla="*/ 2459659 w 2636423"/>
              <a:gd name="connsiteY5" fmla="*/ 1305523 h 1305523"/>
              <a:gd name="connsiteX6" fmla="*/ 0 w 2636423"/>
              <a:gd name="connsiteY6" fmla="*/ 1305523 h 1305523"/>
              <a:gd name="connsiteX7" fmla="*/ 71437 w 2636423"/>
              <a:gd name="connsiteY7" fmla="*/ 316565 h 1305523"/>
              <a:gd name="connsiteX0" fmla="*/ 71437 w 2989143"/>
              <a:gd name="connsiteY0" fmla="*/ 316565 h 1305523"/>
              <a:gd name="connsiteX1" fmla="*/ 2083448 w 2989143"/>
              <a:gd name="connsiteY1" fmla="*/ 0 h 1305523"/>
              <a:gd name="connsiteX2" fmla="*/ 2446475 w 2989143"/>
              <a:gd name="connsiteY2" fmla="*/ 133316 h 1305523"/>
              <a:gd name="connsiteX3" fmla="*/ 2432685 w 2989143"/>
              <a:gd name="connsiteY3" fmla="*/ 376736 h 1305523"/>
              <a:gd name="connsiteX4" fmla="*/ 2469547 w 2989143"/>
              <a:gd name="connsiteY4" fmla="*/ 840706 h 1305523"/>
              <a:gd name="connsiteX5" fmla="*/ 2459659 w 2989143"/>
              <a:gd name="connsiteY5" fmla="*/ 1305523 h 1305523"/>
              <a:gd name="connsiteX6" fmla="*/ 0 w 2989143"/>
              <a:gd name="connsiteY6" fmla="*/ 1305523 h 1305523"/>
              <a:gd name="connsiteX7" fmla="*/ 71437 w 2989143"/>
              <a:gd name="connsiteY7" fmla="*/ 316565 h 1305523"/>
              <a:gd name="connsiteX0" fmla="*/ 71437 w 2989143"/>
              <a:gd name="connsiteY0" fmla="*/ 184134 h 1173092"/>
              <a:gd name="connsiteX1" fmla="*/ 1978673 w 2989143"/>
              <a:gd name="connsiteY1" fmla="*/ 67098 h 1173092"/>
              <a:gd name="connsiteX2" fmla="*/ 2446475 w 2989143"/>
              <a:gd name="connsiteY2" fmla="*/ 885 h 1173092"/>
              <a:gd name="connsiteX3" fmla="*/ 2432685 w 2989143"/>
              <a:gd name="connsiteY3" fmla="*/ 244305 h 1173092"/>
              <a:gd name="connsiteX4" fmla="*/ 2469547 w 2989143"/>
              <a:gd name="connsiteY4" fmla="*/ 708275 h 1173092"/>
              <a:gd name="connsiteX5" fmla="*/ 2459659 w 2989143"/>
              <a:gd name="connsiteY5" fmla="*/ 1173092 h 1173092"/>
              <a:gd name="connsiteX6" fmla="*/ 0 w 2989143"/>
              <a:gd name="connsiteY6" fmla="*/ 1173092 h 1173092"/>
              <a:gd name="connsiteX7" fmla="*/ 71437 w 2989143"/>
              <a:gd name="connsiteY7" fmla="*/ 184134 h 1173092"/>
              <a:gd name="connsiteX0" fmla="*/ 71437 w 2989143"/>
              <a:gd name="connsiteY0" fmla="*/ 184134 h 1173092"/>
              <a:gd name="connsiteX1" fmla="*/ 1004970 w 2989143"/>
              <a:gd name="connsiteY1" fmla="*/ 891617 h 1173092"/>
              <a:gd name="connsiteX2" fmla="*/ 1978673 w 2989143"/>
              <a:gd name="connsiteY2" fmla="*/ 67098 h 1173092"/>
              <a:gd name="connsiteX3" fmla="*/ 2446475 w 2989143"/>
              <a:gd name="connsiteY3" fmla="*/ 885 h 1173092"/>
              <a:gd name="connsiteX4" fmla="*/ 2432685 w 2989143"/>
              <a:gd name="connsiteY4" fmla="*/ 244305 h 1173092"/>
              <a:gd name="connsiteX5" fmla="*/ 2469547 w 2989143"/>
              <a:gd name="connsiteY5" fmla="*/ 708275 h 1173092"/>
              <a:gd name="connsiteX6" fmla="*/ 2459659 w 2989143"/>
              <a:gd name="connsiteY6" fmla="*/ 1173092 h 1173092"/>
              <a:gd name="connsiteX7" fmla="*/ 0 w 2989143"/>
              <a:gd name="connsiteY7" fmla="*/ 1173092 h 1173092"/>
              <a:gd name="connsiteX8" fmla="*/ 71437 w 2989143"/>
              <a:gd name="connsiteY8" fmla="*/ 184134 h 1173092"/>
              <a:gd name="connsiteX0" fmla="*/ 71437 w 2989143"/>
              <a:gd name="connsiteY0" fmla="*/ 184134 h 1173092"/>
              <a:gd name="connsiteX1" fmla="*/ 704932 w 2989143"/>
              <a:gd name="connsiteY1" fmla="*/ 528090 h 1173092"/>
              <a:gd name="connsiteX2" fmla="*/ 1978673 w 2989143"/>
              <a:gd name="connsiteY2" fmla="*/ 67098 h 1173092"/>
              <a:gd name="connsiteX3" fmla="*/ 2446475 w 2989143"/>
              <a:gd name="connsiteY3" fmla="*/ 885 h 1173092"/>
              <a:gd name="connsiteX4" fmla="*/ 2432685 w 2989143"/>
              <a:gd name="connsiteY4" fmla="*/ 244305 h 1173092"/>
              <a:gd name="connsiteX5" fmla="*/ 2469547 w 2989143"/>
              <a:gd name="connsiteY5" fmla="*/ 708275 h 1173092"/>
              <a:gd name="connsiteX6" fmla="*/ 2459659 w 2989143"/>
              <a:gd name="connsiteY6" fmla="*/ 1173092 h 1173092"/>
              <a:gd name="connsiteX7" fmla="*/ 0 w 2989143"/>
              <a:gd name="connsiteY7" fmla="*/ 1173092 h 1173092"/>
              <a:gd name="connsiteX8" fmla="*/ 71437 w 2989143"/>
              <a:gd name="connsiteY8" fmla="*/ 184134 h 1173092"/>
              <a:gd name="connsiteX0" fmla="*/ 71437 w 2989143"/>
              <a:gd name="connsiteY0" fmla="*/ 191880 h 1180838"/>
              <a:gd name="connsiteX1" fmla="*/ 704932 w 2989143"/>
              <a:gd name="connsiteY1" fmla="*/ 535836 h 1180838"/>
              <a:gd name="connsiteX2" fmla="*/ 1978673 w 2989143"/>
              <a:gd name="connsiteY2" fmla="*/ 74844 h 1180838"/>
              <a:gd name="connsiteX3" fmla="*/ 2277746 w 2989143"/>
              <a:gd name="connsiteY3" fmla="*/ 822 h 1180838"/>
              <a:gd name="connsiteX4" fmla="*/ 2432685 w 2989143"/>
              <a:gd name="connsiteY4" fmla="*/ 252051 h 1180838"/>
              <a:gd name="connsiteX5" fmla="*/ 2469547 w 2989143"/>
              <a:gd name="connsiteY5" fmla="*/ 716021 h 1180838"/>
              <a:gd name="connsiteX6" fmla="*/ 2459659 w 2989143"/>
              <a:gd name="connsiteY6" fmla="*/ 1180838 h 1180838"/>
              <a:gd name="connsiteX7" fmla="*/ 0 w 2989143"/>
              <a:gd name="connsiteY7" fmla="*/ 1180838 h 1180838"/>
              <a:gd name="connsiteX8" fmla="*/ 71437 w 2989143"/>
              <a:gd name="connsiteY8" fmla="*/ 191880 h 1180838"/>
              <a:gd name="connsiteX0" fmla="*/ 71437 w 2954136"/>
              <a:gd name="connsiteY0" fmla="*/ 196030 h 1184988"/>
              <a:gd name="connsiteX1" fmla="*/ 704932 w 2954136"/>
              <a:gd name="connsiteY1" fmla="*/ 539986 h 1184988"/>
              <a:gd name="connsiteX2" fmla="*/ 1978673 w 2954136"/>
              <a:gd name="connsiteY2" fmla="*/ 78994 h 1184988"/>
              <a:gd name="connsiteX3" fmla="*/ 2277746 w 2954136"/>
              <a:gd name="connsiteY3" fmla="*/ 4972 h 1184988"/>
              <a:gd name="connsiteX4" fmla="*/ 2283006 w 2954136"/>
              <a:gd name="connsiteY4" fmla="*/ 265572 h 1184988"/>
              <a:gd name="connsiteX5" fmla="*/ 2469547 w 2954136"/>
              <a:gd name="connsiteY5" fmla="*/ 720171 h 1184988"/>
              <a:gd name="connsiteX6" fmla="*/ 2459659 w 2954136"/>
              <a:gd name="connsiteY6" fmla="*/ 1184988 h 1184988"/>
              <a:gd name="connsiteX7" fmla="*/ 0 w 2954136"/>
              <a:gd name="connsiteY7" fmla="*/ 1184988 h 1184988"/>
              <a:gd name="connsiteX8" fmla="*/ 71437 w 2954136"/>
              <a:gd name="connsiteY8" fmla="*/ 196030 h 118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4136" h="1184988">
                <a:moveTo>
                  <a:pt x="71437" y="196030"/>
                </a:moveTo>
                <a:cubicBezTo>
                  <a:pt x="204801" y="25664"/>
                  <a:pt x="387059" y="559492"/>
                  <a:pt x="704932" y="539986"/>
                </a:cubicBezTo>
                <a:cubicBezTo>
                  <a:pt x="1022805" y="520480"/>
                  <a:pt x="1704291" y="103996"/>
                  <a:pt x="1978673" y="78994"/>
                </a:cubicBezTo>
                <a:cubicBezTo>
                  <a:pt x="2378670" y="99629"/>
                  <a:pt x="2227024" y="-26124"/>
                  <a:pt x="2277746" y="4972"/>
                </a:cubicBezTo>
                <a:cubicBezTo>
                  <a:pt x="2328468" y="36068"/>
                  <a:pt x="2307924" y="211675"/>
                  <a:pt x="2283006" y="265572"/>
                </a:cubicBezTo>
                <a:cubicBezTo>
                  <a:pt x="2283790" y="403263"/>
                  <a:pt x="3659388" y="1008872"/>
                  <a:pt x="2469547" y="720171"/>
                </a:cubicBezTo>
                <a:cubicBezTo>
                  <a:pt x="3380651" y="1021796"/>
                  <a:pt x="2286742" y="987228"/>
                  <a:pt x="2459659" y="1184988"/>
                </a:cubicBezTo>
                <a:lnTo>
                  <a:pt x="0" y="1184988"/>
                </a:lnTo>
                <a:lnTo>
                  <a:pt x="71437" y="1960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3" name="Conexão reta 102">
            <a:extLst>
              <a:ext uri="{FF2B5EF4-FFF2-40B4-BE49-F238E27FC236}">
                <a16:creationId xmlns:a16="http://schemas.microsoft.com/office/drawing/2014/main" id="{E9FB495A-B80A-4163-A21A-A93BA58CC0EF}"/>
              </a:ext>
            </a:extLst>
          </p:cNvPr>
          <p:cNvCxnSpPr>
            <a:cxnSpLocks/>
          </p:cNvCxnSpPr>
          <p:nvPr/>
        </p:nvCxnSpPr>
        <p:spPr>
          <a:xfrm flipH="1">
            <a:off x="6070154" y="4059825"/>
            <a:ext cx="0" cy="1332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7D60CFCC-3256-444C-9D79-DE99223CCB99}"/>
              </a:ext>
            </a:extLst>
          </p:cNvPr>
          <p:cNvSpPr txBox="1"/>
          <p:nvPr/>
        </p:nvSpPr>
        <p:spPr>
          <a:xfrm>
            <a:off x="6079830" y="5163704"/>
            <a:ext cx="1788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Parameter Extraction</a:t>
            </a: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C220A989-D59B-4403-9714-1E67E9EF1FEE}"/>
              </a:ext>
            </a:extLst>
          </p:cNvPr>
          <p:cNvSpPr/>
          <p:nvPr/>
        </p:nvSpPr>
        <p:spPr>
          <a:xfrm flipV="1">
            <a:off x="5902482" y="4262529"/>
            <a:ext cx="2397802" cy="2226593"/>
          </a:xfrm>
          <a:custGeom>
            <a:avLst/>
            <a:gdLst>
              <a:gd name="connsiteX0" fmla="*/ 0 w 2397802"/>
              <a:gd name="connsiteY0" fmla="*/ 0 h 2274757"/>
              <a:gd name="connsiteX1" fmla="*/ 2397802 w 2397802"/>
              <a:gd name="connsiteY1" fmla="*/ 0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0 w 2397802"/>
              <a:gd name="connsiteY0" fmla="*/ 0 h 2274757"/>
              <a:gd name="connsiteX1" fmla="*/ 2326364 w 2397802"/>
              <a:gd name="connsiteY1" fmla="*/ 314325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0 w 2397802"/>
              <a:gd name="connsiteY0" fmla="*/ 0 h 2274757"/>
              <a:gd name="connsiteX1" fmla="*/ 2326364 w 2397802"/>
              <a:gd name="connsiteY1" fmla="*/ 314325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109537 w 2397802"/>
              <a:gd name="connsiteY0" fmla="*/ 0 h 2117594"/>
              <a:gd name="connsiteX1" fmla="*/ 2326364 w 2397802"/>
              <a:gd name="connsiteY1" fmla="*/ 157162 h 2117594"/>
              <a:gd name="connsiteX2" fmla="*/ 2397802 w 2397802"/>
              <a:gd name="connsiteY2" fmla="*/ 2117594 h 2117594"/>
              <a:gd name="connsiteX3" fmla="*/ 0 w 2397802"/>
              <a:gd name="connsiteY3" fmla="*/ 2117594 h 2117594"/>
              <a:gd name="connsiteX4" fmla="*/ 109537 w 2397802"/>
              <a:gd name="connsiteY4" fmla="*/ 0 h 2117594"/>
              <a:gd name="connsiteX0" fmla="*/ 109537 w 2397802"/>
              <a:gd name="connsiteY0" fmla="*/ 0 h 2117594"/>
              <a:gd name="connsiteX1" fmla="*/ 2326364 w 2397802"/>
              <a:gd name="connsiteY1" fmla="*/ 157162 h 2117594"/>
              <a:gd name="connsiteX2" fmla="*/ 2397802 w 2397802"/>
              <a:gd name="connsiteY2" fmla="*/ 2117594 h 2117594"/>
              <a:gd name="connsiteX3" fmla="*/ 0 w 2397802"/>
              <a:gd name="connsiteY3" fmla="*/ 2117594 h 2117594"/>
              <a:gd name="connsiteX4" fmla="*/ 109537 w 2397802"/>
              <a:gd name="connsiteY4" fmla="*/ 0 h 2117594"/>
              <a:gd name="connsiteX0" fmla="*/ 109537 w 2397802"/>
              <a:gd name="connsiteY0" fmla="*/ 77751 h 2195345"/>
              <a:gd name="connsiteX1" fmla="*/ 1879443 w 2397802"/>
              <a:gd name="connsiteY1" fmla="*/ 438075 h 2195345"/>
              <a:gd name="connsiteX2" fmla="*/ 2326364 w 2397802"/>
              <a:gd name="connsiteY2" fmla="*/ 234913 h 2195345"/>
              <a:gd name="connsiteX3" fmla="*/ 2397802 w 2397802"/>
              <a:gd name="connsiteY3" fmla="*/ 2195345 h 2195345"/>
              <a:gd name="connsiteX4" fmla="*/ 0 w 2397802"/>
              <a:gd name="connsiteY4" fmla="*/ 2195345 h 2195345"/>
              <a:gd name="connsiteX5" fmla="*/ 109537 w 2397802"/>
              <a:gd name="connsiteY5" fmla="*/ 77751 h 2195345"/>
              <a:gd name="connsiteX0" fmla="*/ 109537 w 2397802"/>
              <a:gd name="connsiteY0" fmla="*/ 60148 h 2177742"/>
              <a:gd name="connsiteX1" fmla="*/ 1879443 w 2397802"/>
              <a:gd name="connsiteY1" fmla="*/ 420472 h 2177742"/>
              <a:gd name="connsiteX2" fmla="*/ 2326364 w 2397802"/>
              <a:gd name="connsiteY2" fmla="*/ 217310 h 2177742"/>
              <a:gd name="connsiteX3" fmla="*/ 2397802 w 2397802"/>
              <a:gd name="connsiteY3" fmla="*/ 2177742 h 2177742"/>
              <a:gd name="connsiteX4" fmla="*/ 0 w 2397802"/>
              <a:gd name="connsiteY4" fmla="*/ 2177742 h 2177742"/>
              <a:gd name="connsiteX5" fmla="*/ 109537 w 2397802"/>
              <a:gd name="connsiteY5" fmla="*/ 60148 h 2177742"/>
              <a:gd name="connsiteX0" fmla="*/ 109537 w 2397802"/>
              <a:gd name="connsiteY0" fmla="*/ 135901 h 2253495"/>
              <a:gd name="connsiteX1" fmla="*/ 341156 w 2397802"/>
              <a:gd name="connsiteY1" fmla="*/ 300962 h 2253495"/>
              <a:gd name="connsiteX2" fmla="*/ 1879443 w 2397802"/>
              <a:gd name="connsiteY2" fmla="*/ 496225 h 2253495"/>
              <a:gd name="connsiteX3" fmla="*/ 2326364 w 2397802"/>
              <a:gd name="connsiteY3" fmla="*/ 293063 h 2253495"/>
              <a:gd name="connsiteX4" fmla="*/ 2397802 w 2397802"/>
              <a:gd name="connsiteY4" fmla="*/ 2253495 h 2253495"/>
              <a:gd name="connsiteX5" fmla="*/ 0 w 2397802"/>
              <a:gd name="connsiteY5" fmla="*/ 2253495 h 2253495"/>
              <a:gd name="connsiteX6" fmla="*/ 109537 w 2397802"/>
              <a:gd name="connsiteY6" fmla="*/ 135901 h 2253495"/>
              <a:gd name="connsiteX0" fmla="*/ 157162 w 2397802"/>
              <a:gd name="connsiteY0" fmla="*/ 141381 h 2230400"/>
              <a:gd name="connsiteX1" fmla="*/ 341156 w 2397802"/>
              <a:gd name="connsiteY1" fmla="*/ 277867 h 2230400"/>
              <a:gd name="connsiteX2" fmla="*/ 1879443 w 2397802"/>
              <a:gd name="connsiteY2" fmla="*/ 473130 h 2230400"/>
              <a:gd name="connsiteX3" fmla="*/ 2326364 w 2397802"/>
              <a:gd name="connsiteY3" fmla="*/ 269968 h 2230400"/>
              <a:gd name="connsiteX4" fmla="*/ 2397802 w 2397802"/>
              <a:gd name="connsiteY4" fmla="*/ 2230400 h 2230400"/>
              <a:gd name="connsiteX5" fmla="*/ 0 w 2397802"/>
              <a:gd name="connsiteY5" fmla="*/ 2230400 h 2230400"/>
              <a:gd name="connsiteX6" fmla="*/ 157162 w 2397802"/>
              <a:gd name="connsiteY6" fmla="*/ 141381 h 2230400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879443 w 2397802"/>
              <a:gd name="connsiteY2" fmla="*/ 469323 h 2226593"/>
              <a:gd name="connsiteX3" fmla="*/ 2326364 w 2397802"/>
              <a:gd name="connsiteY3" fmla="*/ 266161 h 2226593"/>
              <a:gd name="connsiteX4" fmla="*/ 2397802 w 2397802"/>
              <a:gd name="connsiteY4" fmla="*/ 2226593 h 2226593"/>
              <a:gd name="connsiteX5" fmla="*/ 0 w 2397802"/>
              <a:gd name="connsiteY5" fmla="*/ 2226593 h 2226593"/>
              <a:gd name="connsiteX6" fmla="*/ 190500 w 2397802"/>
              <a:gd name="connsiteY6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850868 w 2397802"/>
              <a:gd name="connsiteY2" fmla="*/ 478848 h 2226593"/>
              <a:gd name="connsiteX3" fmla="*/ 2326364 w 2397802"/>
              <a:gd name="connsiteY3" fmla="*/ 266161 h 2226593"/>
              <a:gd name="connsiteX4" fmla="*/ 2397802 w 2397802"/>
              <a:gd name="connsiteY4" fmla="*/ 2226593 h 2226593"/>
              <a:gd name="connsiteX5" fmla="*/ 0 w 2397802"/>
              <a:gd name="connsiteY5" fmla="*/ 2226593 h 2226593"/>
              <a:gd name="connsiteX6" fmla="*/ 190500 w 2397802"/>
              <a:gd name="connsiteY6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679418 w 2397802"/>
              <a:gd name="connsiteY2" fmla="*/ 645534 h 2226593"/>
              <a:gd name="connsiteX3" fmla="*/ 1850868 w 2397802"/>
              <a:gd name="connsiteY3" fmla="*/ 478848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679418 w 2397802"/>
              <a:gd name="connsiteY2" fmla="*/ 645534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574643 w 2397802"/>
              <a:gd name="connsiteY2" fmla="*/ 859846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522255 w 2397802"/>
              <a:gd name="connsiteY2" fmla="*/ 921759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802" h="2226593">
                <a:moveTo>
                  <a:pt x="190500" y="142336"/>
                </a:moveTo>
                <a:cubicBezTo>
                  <a:pt x="238628" y="-218805"/>
                  <a:pt x="46172" y="214006"/>
                  <a:pt x="341156" y="274060"/>
                </a:cubicBezTo>
                <a:cubicBezTo>
                  <a:pt x="586928" y="325383"/>
                  <a:pt x="1270636" y="887628"/>
                  <a:pt x="1522255" y="921759"/>
                </a:cubicBezTo>
                <a:cubicBezTo>
                  <a:pt x="1773874" y="955890"/>
                  <a:pt x="1993076" y="1171521"/>
                  <a:pt x="2103281" y="1140836"/>
                </a:cubicBezTo>
                <a:cubicBezTo>
                  <a:pt x="2472752" y="1167030"/>
                  <a:pt x="2239971" y="-26717"/>
                  <a:pt x="2326364" y="266161"/>
                </a:cubicBezTo>
                <a:lnTo>
                  <a:pt x="2397802" y="2226593"/>
                </a:lnTo>
                <a:lnTo>
                  <a:pt x="0" y="2226593"/>
                </a:lnTo>
                <a:lnTo>
                  <a:pt x="190500" y="1423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8105375B-1D74-43D6-B85D-02F607C51E9B}"/>
              </a:ext>
            </a:extLst>
          </p:cNvPr>
          <p:cNvCxnSpPr>
            <a:cxnSpLocks/>
          </p:cNvCxnSpPr>
          <p:nvPr/>
        </p:nvCxnSpPr>
        <p:spPr>
          <a:xfrm flipH="1">
            <a:off x="4990155" y="4059825"/>
            <a:ext cx="0" cy="1584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C5E114CB-259F-4183-9909-350E74D8A102}"/>
              </a:ext>
            </a:extLst>
          </p:cNvPr>
          <p:cNvSpPr txBox="1"/>
          <p:nvPr/>
        </p:nvSpPr>
        <p:spPr>
          <a:xfrm>
            <a:off x="5000293" y="5407030"/>
            <a:ext cx="215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Automatic Event Detection</a:t>
            </a: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6FB66866-F4E8-492A-B110-DCEF92625E65}"/>
              </a:ext>
            </a:extLst>
          </p:cNvPr>
          <p:cNvSpPr/>
          <p:nvPr/>
        </p:nvSpPr>
        <p:spPr>
          <a:xfrm flipV="1">
            <a:off x="4698473" y="4239641"/>
            <a:ext cx="2503373" cy="2270557"/>
          </a:xfrm>
          <a:custGeom>
            <a:avLst/>
            <a:gdLst>
              <a:gd name="connsiteX0" fmla="*/ 0 w 2497153"/>
              <a:gd name="connsiteY0" fmla="*/ 0 h 2297647"/>
              <a:gd name="connsiteX1" fmla="*/ 2497153 w 2497153"/>
              <a:gd name="connsiteY1" fmla="*/ 0 h 2297647"/>
              <a:gd name="connsiteX2" fmla="*/ 2497153 w 2497153"/>
              <a:gd name="connsiteY2" fmla="*/ 2297647 h 2297647"/>
              <a:gd name="connsiteX3" fmla="*/ 0 w 2497153"/>
              <a:gd name="connsiteY3" fmla="*/ 2297647 h 2297647"/>
              <a:gd name="connsiteX4" fmla="*/ 0 w 2497153"/>
              <a:gd name="connsiteY4" fmla="*/ 0 h 2297647"/>
              <a:gd name="connsiteX0" fmla="*/ 0 w 2497153"/>
              <a:gd name="connsiteY0" fmla="*/ 19 h 2297666"/>
              <a:gd name="connsiteX1" fmla="*/ 210207 w 2497153"/>
              <a:gd name="connsiteY1" fmla="*/ 169843 h 2297666"/>
              <a:gd name="connsiteX2" fmla="*/ 2497153 w 2497153"/>
              <a:gd name="connsiteY2" fmla="*/ 19 h 2297666"/>
              <a:gd name="connsiteX3" fmla="*/ 2497153 w 2497153"/>
              <a:gd name="connsiteY3" fmla="*/ 2297666 h 2297666"/>
              <a:gd name="connsiteX4" fmla="*/ 0 w 2497153"/>
              <a:gd name="connsiteY4" fmla="*/ 2297666 h 2297666"/>
              <a:gd name="connsiteX5" fmla="*/ 0 w 2497153"/>
              <a:gd name="connsiteY5" fmla="*/ 19 h 2297666"/>
              <a:gd name="connsiteX0" fmla="*/ 0 w 2497153"/>
              <a:gd name="connsiteY0" fmla="*/ 19 h 2297666"/>
              <a:gd name="connsiteX1" fmla="*/ 210207 w 2497153"/>
              <a:gd name="connsiteY1" fmla="*/ 169843 h 2297666"/>
              <a:gd name="connsiteX2" fmla="*/ 2497153 w 2497153"/>
              <a:gd name="connsiteY2" fmla="*/ 19 h 2297666"/>
              <a:gd name="connsiteX3" fmla="*/ 2497153 w 2497153"/>
              <a:gd name="connsiteY3" fmla="*/ 2297666 h 2297666"/>
              <a:gd name="connsiteX4" fmla="*/ 0 w 2497153"/>
              <a:gd name="connsiteY4" fmla="*/ 2297666 h 2297666"/>
              <a:gd name="connsiteX5" fmla="*/ 0 w 2497153"/>
              <a:gd name="connsiteY5" fmla="*/ 19 h 2297666"/>
              <a:gd name="connsiteX0" fmla="*/ 0 w 2497153"/>
              <a:gd name="connsiteY0" fmla="*/ 121134 h 2418781"/>
              <a:gd name="connsiteX1" fmla="*/ 210207 w 2497153"/>
              <a:gd name="connsiteY1" fmla="*/ 290958 h 2418781"/>
              <a:gd name="connsiteX2" fmla="*/ 1743732 w 2497153"/>
              <a:gd name="connsiteY2" fmla="*/ 362397 h 2418781"/>
              <a:gd name="connsiteX3" fmla="*/ 2497153 w 2497153"/>
              <a:gd name="connsiteY3" fmla="*/ 121134 h 2418781"/>
              <a:gd name="connsiteX4" fmla="*/ 2497153 w 2497153"/>
              <a:gd name="connsiteY4" fmla="*/ 2418781 h 2418781"/>
              <a:gd name="connsiteX5" fmla="*/ 0 w 2497153"/>
              <a:gd name="connsiteY5" fmla="*/ 2418781 h 2418781"/>
              <a:gd name="connsiteX6" fmla="*/ 0 w 2497153"/>
              <a:gd name="connsiteY6" fmla="*/ 121134 h 2418781"/>
              <a:gd name="connsiteX0" fmla="*/ 0 w 2497153"/>
              <a:gd name="connsiteY0" fmla="*/ 139486 h 2437133"/>
              <a:gd name="connsiteX1" fmla="*/ 210207 w 2497153"/>
              <a:gd name="connsiteY1" fmla="*/ 309310 h 2437133"/>
              <a:gd name="connsiteX2" fmla="*/ 1743732 w 2497153"/>
              <a:gd name="connsiteY2" fmla="*/ 380749 h 2437133"/>
              <a:gd name="connsiteX3" fmla="*/ 2243795 w 2497153"/>
              <a:gd name="connsiteY3" fmla="*/ 371224 h 2437133"/>
              <a:gd name="connsiteX4" fmla="*/ 2497153 w 2497153"/>
              <a:gd name="connsiteY4" fmla="*/ 139486 h 2437133"/>
              <a:gd name="connsiteX5" fmla="*/ 2497153 w 2497153"/>
              <a:gd name="connsiteY5" fmla="*/ 2437133 h 2437133"/>
              <a:gd name="connsiteX6" fmla="*/ 0 w 2497153"/>
              <a:gd name="connsiteY6" fmla="*/ 2437133 h 2437133"/>
              <a:gd name="connsiteX7" fmla="*/ 0 w 2497153"/>
              <a:gd name="connsiteY7" fmla="*/ 139486 h 2437133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743732 w 2497153"/>
              <a:gd name="connsiteY2" fmla="*/ 241283 h 2297667"/>
              <a:gd name="connsiteX3" fmla="*/ 2243795 w 2497153"/>
              <a:gd name="connsiteY3" fmla="*/ 231758 h 2297667"/>
              <a:gd name="connsiteX4" fmla="*/ 2482866 w 2497153"/>
              <a:gd name="connsiteY4" fmla="*/ 504845 h 2297667"/>
              <a:gd name="connsiteX5" fmla="*/ 2497153 w 2497153"/>
              <a:gd name="connsiteY5" fmla="*/ 2297667 h 2297667"/>
              <a:gd name="connsiteX6" fmla="*/ 0 w 2497153"/>
              <a:gd name="connsiteY6" fmla="*/ 2297667 h 2297667"/>
              <a:gd name="connsiteX7" fmla="*/ 0 w 2497153"/>
              <a:gd name="connsiteY7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056625 w 2497153"/>
              <a:gd name="connsiteY2" fmla="*/ 238108 h 2297667"/>
              <a:gd name="connsiteX3" fmla="*/ 1743732 w 2497153"/>
              <a:gd name="connsiteY3" fmla="*/ 241283 h 2297667"/>
              <a:gd name="connsiteX4" fmla="*/ 2243795 w 2497153"/>
              <a:gd name="connsiteY4" fmla="*/ 231758 h 2297667"/>
              <a:gd name="connsiteX5" fmla="*/ 2482866 w 2497153"/>
              <a:gd name="connsiteY5" fmla="*/ 504845 h 2297667"/>
              <a:gd name="connsiteX6" fmla="*/ 2497153 w 2497153"/>
              <a:gd name="connsiteY6" fmla="*/ 2297667 h 2297667"/>
              <a:gd name="connsiteX7" fmla="*/ 0 w 2497153"/>
              <a:gd name="connsiteY7" fmla="*/ 2297667 h 2297667"/>
              <a:gd name="connsiteX8" fmla="*/ 0 w 2497153"/>
              <a:gd name="connsiteY8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056625 w 2497153"/>
              <a:gd name="connsiteY2" fmla="*/ 238108 h 2297667"/>
              <a:gd name="connsiteX3" fmla="*/ 1171519 w 2497153"/>
              <a:gd name="connsiteY3" fmla="*/ 238108 h 2297667"/>
              <a:gd name="connsiteX4" fmla="*/ 1743732 w 2497153"/>
              <a:gd name="connsiteY4" fmla="*/ 241283 h 2297667"/>
              <a:gd name="connsiteX5" fmla="*/ 2243795 w 2497153"/>
              <a:gd name="connsiteY5" fmla="*/ 231758 h 2297667"/>
              <a:gd name="connsiteX6" fmla="*/ 2482866 w 2497153"/>
              <a:gd name="connsiteY6" fmla="*/ 504845 h 2297667"/>
              <a:gd name="connsiteX7" fmla="*/ 2497153 w 2497153"/>
              <a:gd name="connsiteY7" fmla="*/ 2297667 h 2297667"/>
              <a:gd name="connsiteX8" fmla="*/ 0 w 2497153"/>
              <a:gd name="connsiteY8" fmla="*/ 2297667 h 2297667"/>
              <a:gd name="connsiteX9" fmla="*/ 0 w 2497153"/>
              <a:gd name="connsiteY9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6625 w 2497153"/>
              <a:gd name="connsiteY3" fmla="*/ 238108 h 2297667"/>
              <a:gd name="connsiteX4" fmla="*/ 1171519 w 2497153"/>
              <a:gd name="connsiteY4" fmla="*/ 238108 h 2297667"/>
              <a:gd name="connsiteX5" fmla="*/ 1743732 w 2497153"/>
              <a:gd name="connsiteY5" fmla="*/ 241283 h 2297667"/>
              <a:gd name="connsiteX6" fmla="*/ 2243795 w 2497153"/>
              <a:gd name="connsiteY6" fmla="*/ 231758 h 2297667"/>
              <a:gd name="connsiteX7" fmla="*/ 2482866 w 2497153"/>
              <a:gd name="connsiteY7" fmla="*/ 504845 h 2297667"/>
              <a:gd name="connsiteX8" fmla="*/ 2497153 w 2497153"/>
              <a:gd name="connsiteY8" fmla="*/ 2297667 h 2297667"/>
              <a:gd name="connsiteX9" fmla="*/ 0 w 2497153"/>
              <a:gd name="connsiteY9" fmla="*/ 2297667 h 2297667"/>
              <a:gd name="connsiteX10" fmla="*/ 0 w 2497153"/>
              <a:gd name="connsiteY10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7727 w 2497153"/>
              <a:gd name="connsiteY3" fmla="*/ 128214 h 2297667"/>
              <a:gd name="connsiteX4" fmla="*/ 1171519 w 2497153"/>
              <a:gd name="connsiteY4" fmla="*/ 238108 h 2297667"/>
              <a:gd name="connsiteX5" fmla="*/ 1743732 w 2497153"/>
              <a:gd name="connsiteY5" fmla="*/ 241283 h 2297667"/>
              <a:gd name="connsiteX6" fmla="*/ 2243795 w 2497153"/>
              <a:gd name="connsiteY6" fmla="*/ 231758 h 2297667"/>
              <a:gd name="connsiteX7" fmla="*/ 2482866 w 2497153"/>
              <a:gd name="connsiteY7" fmla="*/ 504845 h 2297667"/>
              <a:gd name="connsiteX8" fmla="*/ 2497153 w 2497153"/>
              <a:gd name="connsiteY8" fmla="*/ 2297667 h 2297667"/>
              <a:gd name="connsiteX9" fmla="*/ 0 w 2497153"/>
              <a:gd name="connsiteY9" fmla="*/ 2297667 h 2297667"/>
              <a:gd name="connsiteX10" fmla="*/ 0 w 2497153"/>
              <a:gd name="connsiteY10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7727 w 2497153"/>
              <a:gd name="connsiteY3" fmla="*/ 128214 h 2297667"/>
              <a:gd name="connsiteX4" fmla="*/ 1119683 w 2497153"/>
              <a:gd name="connsiteY4" fmla="*/ 202859 h 2297667"/>
              <a:gd name="connsiteX5" fmla="*/ 1171519 w 2497153"/>
              <a:gd name="connsiteY5" fmla="*/ 238108 h 2297667"/>
              <a:gd name="connsiteX6" fmla="*/ 1743732 w 2497153"/>
              <a:gd name="connsiteY6" fmla="*/ 241283 h 2297667"/>
              <a:gd name="connsiteX7" fmla="*/ 2243795 w 2497153"/>
              <a:gd name="connsiteY7" fmla="*/ 231758 h 2297667"/>
              <a:gd name="connsiteX8" fmla="*/ 2482866 w 2497153"/>
              <a:gd name="connsiteY8" fmla="*/ 504845 h 2297667"/>
              <a:gd name="connsiteX9" fmla="*/ 2497153 w 2497153"/>
              <a:gd name="connsiteY9" fmla="*/ 2297667 h 2297667"/>
              <a:gd name="connsiteX10" fmla="*/ 0 w 2497153"/>
              <a:gd name="connsiteY10" fmla="*/ 2297667 h 2297667"/>
              <a:gd name="connsiteX11" fmla="*/ 0 w 2497153"/>
              <a:gd name="connsiteY11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5653 w 2497153"/>
              <a:gd name="connsiteY3" fmla="*/ 28688 h 2297667"/>
              <a:gd name="connsiteX4" fmla="*/ 1119683 w 2497153"/>
              <a:gd name="connsiteY4" fmla="*/ 202859 h 2297667"/>
              <a:gd name="connsiteX5" fmla="*/ 1171519 w 2497153"/>
              <a:gd name="connsiteY5" fmla="*/ 238108 h 2297667"/>
              <a:gd name="connsiteX6" fmla="*/ 1743732 w 2497153"/>
              <a:gd name="connsiteY6" fmla="*/ 241283 h 2297667"/>
              <a:gd name="connsiteX7" fmla="*/ 2243795 w 2497153"/>
              <a:gd name="connsiteY7" fmla="*/ 231758 h 2297667"/>
              <a:gd name="connsiteX8" fmla="*/ 2482866 w 2497153"/>
              <a:gd name="connsiteY8" fmla="*/ 504845 h 2297667"/>
              <a:gd name="connsiteX9" fmla="*/ 2497153 w 2497153"/>
              <a:gd name="connsiteY9" fmla="*/ 2297667 h 2297667"/>
              <a:gd name="connsiteX10" fmla="*/ 0 w 2497153"/>
              <a:gd name="connsiteY10" fmla="*/ 2297667 h 2297667"/>
              <a:gd name="connsiteX11" fmla="*/ 0 w 2497153"/>
              <a:gd name="connsiteY11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49185 w 2497153"/>
              <a:gd name="connsiteY3" fmla="*/ 136508 h 2297667"/>
              <a:gd name="connsiteX4" fmla="*/ 1085653 w 2497153"/>
              <a:gd name="connsiteY4" fmla="*/ 28688 h 2297667"/>
              <a:gd name="connsiteX5" fmla="*/ 1119683 w 2497153"/>
              <a:gd name="connsiteY5" fmla="*/ 202859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3332 w 2497153"/>
              <a:gd name="connsiteY3" fmla="*/ 132361 h 2297667"/>
              <a:gd name="connsiteX4" fmla="*/ 1085653 w 2497153"/>
              <a:gd name="connsiteY4" fmla="*/ 28688 h 2297667"/>
              <a:gd name="connsiteX5" fmla="*/ 1119683 w 2497153"/>
              <a:gd name="connsiteY5" fmla="*/ 202859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3332 w 2497153"/>
              <a:gd name="connsiteY3" fmla="*/ 132361 h 2297667"/>
              <a:gd name="connsiteX4" fmla="*/ 1085653 w 2497153"/>
              <a:gd name="connsiteY4" fmla="*/ 28688 h 2297667"/>
              <a:gd name="connsiteX5" fmla="*/ 1111389 w 2497153"/>
              <a:gd name="connsiteY5" fmla="*/ 204933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666999 h 2270033"/>
              <a:gd name="connsiteX1" fmla="*/ 210207 w 2497153"/>
              <a:gd name="connsiteY1" fmla="*/ 142210 h 2270033"/>
              <a:gd name="connsiteX2" fmla="*/ 935144 w 2497153"/>
              <a:gd name="connsiteY2" fmla="*/ 216694 h 2270033"/>
              <a:gd name="connsiteX3" fmla="*/ 1053332 w 2497153"/>
              <a:gd name="connsiteY3" fmla="*/ 104727 h 2270033"/>
              <a:gd name="connsiteX4" fmla="*/ 1085653 w 2497153"/>
              <a:gd name="connsiteY4" fmla="*/ 1054 h 2270033"/>
              <a:gd name="connsiteX5" fmla="*/ 1111389 w 2497153"/>
              <a:gd name="connsiteY5" fmla="*/ 177299 h 2270033"/>
              <a:gd name="connsiteX6" fmla="*/ 1171519 w 2497153"/>
              <a:gd name="connsiteY6" fmla="*/ 210474 h 2270033"/>
              <a:gd name="connsiteX7" fmla="*/ 1743732 w 2497153"/>
              <a:gd name="connsiteY7" fmla="*/ 213649 h 2270033"/>
              <a:gd name="connsiteX8" fmla="*/ 2243795 w 2497153"/>
              <a:gd name="connsiteY8" fmla="*/ 204124 h 2270033"/>
              <a:gd name="connsiteX9" fmla="*/ 2482866 w 2497153"/>
              <a:gd name="connsiteY9" fmla="*/ 477211 h 2270033"/>
              <a:gd name="connsiteX10" fmla="*/ 2497153 w 2497153"/>
              <a:gd name="connsiteY10" fmla="*/ 2270033 h 2270033"/>
              <a:gd name="connsiteX11" fmla="*/ 0 w 2497153"/>
              <a:gd name="connsiteY11" fmla="*/ 2270033 h 2270033"/>
              <a:gd name="connsiteX12" fmla="*/ 0 w 2497153"/>
              <a:gd name="connsiteY12" fmla="*/ 666999 h 2270033"/>
              <a:gd name="connsiteX0" fmla="*/ 0 w 2497153"/>
              <a:gd name="connsiteY0" fmla="*/ 666999 h 2270033"/>
              <a:gd name="connsiteX1" fmla="*/ 832248 w 2497153"/>
              <a:gd name="connsiteY1" fmla="*/ 683385 h 2270033"/>
              <a:gd name="connsiteX2" fmla="*/ 935144 w 2497153"/>
              <a:gd name="connsiteY2" fmla="*/ 216694 h 2270033"/>
              <a:gd name="connsiteX3" fmla="*/ 1053332 w 2497153"/>
              <a:gd name="connsiteY3" fmla="*/ 104727 h 2270033"/>
              <a:gd name="connsiteX4" fmla="*/ 1085653 w 2497153"/>
              <a:gd name="connsiteY4" fmla="*/ 1054 h 2270033"/>
              <a:gd name="connsiteX5" fmla="*/ 1111389 w 2497153"/>
              <a:gd name="connsiteY5" fmla="*/ 177299 h 2270033"/>
              <a:gd name="connsiteX6" fmla="*/ 1171519 w 2497153"/>
              <a:gd name="connsiteY6" fmla="*/ 210474 h 2270033"/>
              <a:gd name="connsiteX7" fmla="*/ 1743732 w 2497153"/>
              <a:gd name="connsiteY7" fmla="*/ 213649 h 2270033"/>
              <a:gd name="connsiteX8" fmla="*/ 2243795 w 2497153"/>
              <a:gd name="connsiteY8" fmla="*/ 204124 h 2270033"/>
              <a:gd name="connsiteX9" fmla="*/ 2482866 w 2497153"/>
              <a:gd name="connsiteY9" fmla="*/ 477211 h 2270033"/>
              <a:gd name="connsiteX10" fmla="*/ 2497153 w 2497153"/>
              <a:gd name="connsiteY10" fmla="*/ 2270033 h 2270033"/>
              <a:gd name="connsiteX11" fmla="*/ 0 w 2497153"/>
              <a:gd name="connsiteY11" fmla="*/ 2270033 h 2270033"/>
              <a:gd name="connsiteX12" fmla="*/ 0 w 2497153"/>
              <a:gd name="connsiteY12" fmla="*/ 666999 h 2270033"/>
              <a:gd name="connsiteX0" fmla="*/ 0 w 2503373"/>
              <a:gd name="connsiteY0" fmla="*/ 781040 h 2270033"/>
              <a:gd name="connsiteX1" fmla="*/ 838468 w 2503373"/>
              <a:gd name="connsiteY1" fmla="*/ 683385 h 2270033"/>
              <a:gd name="connsiteX2" fmla="*/ 941364 w 2503373"/>
              <a:gd name="connsiteY2" fmla="*/ 216694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040 h 2270033"/>
              <a:gd name="connsiteX1" fmla="*/ 826027 w 2503373"/>
              <a:gd name="connsiteY1" fmla="*/ 774617 h 2270033"/>
              <a:gd name="connsiteX2" fmla="*/ 941364 w 2503373"/>
              <a:gd name="connsiteY2" fmla="*/ 216694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040 h 2270033"/>
              <a:gd name="connsiteX1" fmla="*/ 826027 w 2503373"/>
              <a:gd name="connsiteY1" fmla="*/ 774617 h 2270033"/>
              <a:gd name="connsiteX2" fmla="*/ 1453511 w 2503373"/>
              <a:gd name="connsiteY2" fmla="*/ 954849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564 h 2270557"/>
              <a:gd name="connsiteX1" fmla="*/ 826027 w 2503373"/>
              <a:gd name="connsiteY1" fmla="*/ 775141 h 2270557"/>
              <a:gd name="connsiteX2" fmla="*/ 707923 w 2503373"/>
              <a:gd name="connsiteY2" fmla="*/ 399699 h 2270557"/>
              <a:gd name="connsiteX3" fmla="*/ 1059552 w 2503373"/>
              <a:gd name="connsiteY3" fmla="*/ 105251 h 2270557"/>
              <a:gd name="connsiteX4" fmla="*/ 1091873 w 2503373"/>
              <a:gd name="connsiteY4" fmla="*/ 1578 h 2270557"/>
              <a:gd name="connsiteX5" fmla="*/ 1117609 w 2503373"/>
              <a:gd name="connsiteY5" fmla="*/ 177823 h 2270557"/>
              <a:gd name="connsiteX6" fmla="*/ 1177739 w 2503373"/>
              <a:gd name="connsiteY6" fmla="*/ 210998 h 2270557"/>
              <a:gd name="connsiteX7" fmla="*/ 1749952 w 2503373"/>
              <a:gd name="connsiteY7" fmla="*/ 214173 h 2270557"/>
              <a:gd name="connsiteX8" fmla="*/ 2250015 w 2503373"/>
              <a:gd name="connsiteY8" fmla="*/ 204648 h 2270557"/>
              <a:gd name="connsiteX9" fmla="*/ 2489086 w 2503373"/>
              <a:gd name="connsiteY9" fmla="*/ 477735 h 2270557"/>
              <a:gd name="connsiteX10" fmla="*/ 2503373 w 2503373"/>
              <a:gd name="connsiteY10" fmla="*/ 2270557 h 2270557"/>
              <a:gd name="connsiteX11" fmla="*/ 6220 w 2503373"/>
              <a:gd name="connsiteY11" fmla="*/ 2270557 h 2270557"/>
              <a:gd name="connsiteX12" fmla="*/ 0 w 2503373"/>
              <a:gd name="connsiteY12" fmla="*/ 781564 h 2270557"/>
              <a:gd name="connsiteX0" fmla="*/ 0 w 2503373"/>
              <a:gd name="connsiteY0" fmla="*/ 781564 h 2270557"/>
              <a:gd name="connsiteX1" fmla="*/ 87473 w 2503373"/>
              <a:gd name="connsiteY1" fmla="*/ 388280 h 2270557"/>
              <a:gd name="connsiteX2" fmla="*/ 707923 w 2503373"/>
              <a:gd name="connsiteY2" fmla="*/ 399699 h 2270557"/>
              <a:gd name="connsiteX3" fmla="*/ 1059552 w 2503373"/>
              <a:gd name="connsiteY3" fmla="*/ 105251 h 2270557"/>
              <a:gd name="connsiteX4" fmla="*/ 1091873 w 2503373"/>
              <a:gd name="connsiteY4" fmla="*/ 1578 h 2270557"/>
              <a:gd name="connsiteX5" fmla="*/ 1117609 w 2503373"/>
              <a:gd name="connsiteY5" fmla="*/ 177823 h 2270557"/>
              <a:gd name="connsiteX6" fmla="*/ 1177739 w 2503373"/>
              <a:gd name="connsiteY6" fmla="*/ 210998 h 2270557"/>
              <a:gd name="connsiteX7" fmla="*/ 1749952 w 2503373"/>
              <a:gd name="connsiteY7" fmla="*/ 214173 h 2270557"/>
              <a:gd name="connsiteX8" fmla="*/ 2250015 w 2503373"/>
              <a:gd name="connsiteY8" fmla="*/ 204648 h 2270557"/>
              <a:gd name="connsiteX9" fmla="*/ 2489086 w 2503373"/>
              <a:gd name="connsiteY9" fmla="*/ 477735 h 2270557"/>
              <a:gd name="connsiteX10" fmla="*/ 2503373 w 2503373"/>
              <a:gd name="connsiteY10" fmla="*/ 2270557 h 2270557"/>
              <a:gd name="connsiteX11" fmla="*/ 6220 w 2503373"/>
              <a:gd name="connsiteY11" fmla="*/ 2270557 h 2270557"/>
              <a:gd name="connsiteX12" fmla="*/ 0 w 2503373"/>
              <a:gd name="connsiteY12" fmla="*/ 781564 h 227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3373" h="2270557">
                <a:moveTo>
                  <a:pt x="0" y="781564"/>
                </a:moveTo>
                <a:cubicBezTo>
                  <a:pt x="63719" y="779435"/>
                  <a:pt x="23754" y="390409"/>
                  <a:pt x="87473" y="388280"/>
                </a:cubicBezTo>
                <a:cubicBezTo>
                  <a:pt x="247132" y="426234"/>
                  <a:pt x="566853" y="388322"/>
                  <a:pt x="707923" y="399699"/>
                </a:cubicBezTo>
                <a:cubicBezTo>
                  <a:pt x="847753" y="394143"/>
                  <a:pt x="995560" y="171604"/>
                  <a:pt x="1059552" y="105251"/>
                </a:cubicBezTo>
                <a:cubicBezTo>
                  <a:pt x="1123544" y="38898"/>
                  <a:pt x="1080123" y="-9480"/>
                  <a:pt x="1091873" y="1578"/>
                </a:cubicBezTo>
                <a:cubicBezTo>
                  <a:pt x="1103623" y="12636"/>
                  <a:pt x="1103644" y="159507"/>
                  <a:pt x="1117609" y="177823"/>
                </a:cubicBezTo>
                <a:cubicBezTo>
                  <a:pt x="1131574" y="196139"/>
                  <a:pt x="1078915" y="196646"/>
                  <a:pt x="1177739" y="210998"/>
                </a:cubicBezTo>
                <a:lnTo>
                  <a:pt x="1749952" y="214173"/>
                </a:lnTo>
                <a:cubicBezTo>
                  <a:pt x="2100790" y="165755"/>
                  <a:pt x="2124445" y="244858"/>
                  <a:pt x="2250015" y="204648"/>
                </a:cubicBezTo>
                <a:cubicBezTo>
                  <a:pt x="2375585" y="164438"/>
                  <a:pt x="2458766" y="74679"/>
                  <a:pt x="2489086" y="477735"/>
                </a:cubicBezTo>
                <a:lnTo>
                  <a:pt x="2503373" y="2270557"/>
                </a:lnTo>
                <a:lnTo>
                  <a:pt x="6220" y="2270557"/>
                </a:lnTo>
                <a:cubicBezTo>
                  <a:pt x="4147" y="1774226"/>
                  <a:pt x="2073" y="1277895"/>
                  <a:pt x="0" y="7815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FF308E09-255A-4B33-8EE7-081173E03ADB}"/>
              </a:ext>
            </a:extLst>
          </p:cNvPr>
          <p:cNvCxnSpPr>
            <a:cxnSpLocks/>
          </p:cNvCxnSpPr>
          <p:nvPr/>
        </p:nvCxnSpPr>
        <p:spPr>
          <a:xfrm flipH="1">
            <a:off x="3883687" y="4059825"/>
            <a:ext cx="0" cy="180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54659FF-5CF4-473E-A9BC-1E2277299513}"/>
              </a:ext>
            </a:extLst>
          </p:cNvPr>
          <p:cNvSpPr txBox="1"/>
          <p:nvPr/>
        </p:nvSpPr>
        <p:spPr>
          <a:xfrm>
            <a:off x="3897401" y="5644330"/>
            <a:ext cx="2453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Multichannel Signal Processing</a:t>
            </a:r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EDC2AB54-F1EF-4E1F-B0E1-341C20007292}"/>
              </a:ext>
            </a:extLst>
          </p:cNvPr>
          <p:cNvSpPr/>
          <p:nvPr/>
        </p:nvSpPr>
        <p:spPr>
          <a:xfrm flipV="1">
            <a:off x="3475358" y="4262528"/>
            <a:ext cx="2761869" cy="2263174"/>
          </a:xfrm>
          <a:custGeom>
            <a:avLst/>
            <a:gdLst>
              <a:gd name="connsiteX0" fmla="*/ 0 w 2757107"/>
              <a:gd name="connsiteY0" fmla="*/ 0 h 1689575"/>
              <a:gd name="connsiteX1" fmla="*/ 2757107 w 2757107"/>
              <a:gd name="connsiteY1" fmla="*/ 0 h 1689575"/>
              <a:gd name="connsiteX2" fmla="*/ 2757107 w 2757107"/>
              <a:gd name="connsiteY2" fmla="*/ 1689575 h 1689575"/>
              <a:gd name="connsiteX3" fmla="*/ 0 w 2757107"/>
              <a:gd name="connsiteY3" fmla="*/ 1689575 h 1689575"/>
              <a:gd name="connsiteX4" fmla="*/ 0 w 2757107"/>
              <a:gd name="connsiteY4" fmla="*/ 0 h 1689575"/>
              <a:gd name="connsiteX0" fmla="*/ 52388 w 2757107"/>
              <a:gd name="connsiteY0" fmla="*/ 47625 h 1689575"/>
              <a:gd name="connsiteX1" fmla="*/ 2757107 w 2757107"/>
              <a:gd name="connsiteY1" fmla="*/ 0 h 1689575"/>
              <a:gd name="connsiteX2" fmla="*/ 2757107 w 2757107"/>
              <a:gd name="connsiteY2" fmla="*/ 1689575 h 1689575"/>
              <a:gd name="connsiteX3" fmla="*/ 0 w 2757107"/>
              <a:gd name="connsiteY3" fmla="*/ 1689575 h 1689575"/>
              <a:gd name="connsiteX4" fmla="*/ 52388 w 2757107"/>
              <a:gd name="connsiteY4" fmla="*/ 47625 h 1689575"/>
              <a:gd name="connsiteX0" fmla="*/ 52388 w 2757107"/>
              <a:gd name="connsiteY0" fmla="*/ 47625 h 1689575"/>
              <a:gd name="connsiteX1" fmla="*/ 1172842 w 2757107"/>
              <a:gd name="connsiteY1" fmla="*/ 182014 h 1689575"/>
              <a:gd name="connsiteX2" fmla="*/ 2757107 w 2757107"/>
              <a:gd name="connsiteY2" fmla="*/ 0 h 1689575"/>
              <a:gd name="connsiteX3" fmla="*/ 2757107 w 2757107"/>
              <a:gd name="connsiteY3" fmla="*/ 1689575 h 1689575"/>
              <a:gd name="connsiteX4" fmla="*/ 0 w 2757107"/>
              <a:gd name="connsiteY4" fmla="*/ 1689575 h 1689575"/>
              <a:gd name="connsiteX5" fmla="*/ 52388 w 2757107"/>
              <a:gd name="connsiteY5" fmla="*/ 47625 h 1689575"/>
              <a:gd name="connsiteX0" fmla="*/ 52388 w 2757107"/>
              <a:gd name="connsiteY0" fmla="*/ 385 h 1642335"/>
              <a:gd name="connsiteX1" fmla="*/ 1172842 w 2757107"/>
              <a:gd name="connsiteY1" fmla="*/ 134774 h 1642335"/>
              <a:gd name="connsiteX2" fmla="*/ 2590419 w 2757107"/>
              <a:gd name="connsiteY2" fmla="*/ 206893 h 1642335"/>
              <a:gd name="connsiteX3" fmla="*/ 2757107 w 2757107"/>
              <a:gd name="connsiteY3" fmla="*/ 1642335 h 1642335"/>
              <a:gd name="connsiteX4" fmla="*/ 0 w 2757107"/>
              <a:gd name="connsiteY4" fmla="*/ 1642335 h 1642335"/>
              <a:gd name="connsiteX5" fmla="*/ 52388 w 2757107"/>
              <a:gd name="connsiteY5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2761869 w 2761869"/>
              <a:gd name="connsiteY2" fmla="*/ 210327 h 1642335"/>
              <a:gd name="connsiteX3" fmla="*/ 2757107 w 2761869"/>
              <a:gd name="connsiteY3" fmla="*/ 1642335 h 1642335"/>
              <a:gd name="connsiteX4" fmla="*/ 0 w 2761869"/>
              <a:gd name="connsiteY4" fmla="*/ 1642335 h 1642335"/>
              <a:gd name="connsiteX5" fmla="*/ 52388 w 2761869"/>
              <a:gd name="connsiteY5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1406743 w 2761869"/>
              <a:gd name="connsiteY2" fmla="*/ 146300 h 1642335"/>
              <a:gd name="connsiteX3" fmla="*/ 2761869 w 2761869"/>
              <a:gd name="connsiteY3" fmla="*/ 210327 h 1642335"/>
              <a:gd name="connsiteX4" fmla="*/ 2757107 w 2761869"/>
              <a:gd name="connsiteY4" fmla="*/ 1642335 h 1642335"/>
              <a:gd name="connsiteX5" fmla="*/ 0 w 2761869"/>
              <a:gd name="connsiteY5" fmla="*/ 1642335 h 1642335"/>
              <a:gd name="connsiteX6" fmla="*/ 52388 w 2761869"/>
              <a:gd name="connsiteY6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1283982 w 2761869"/>
              <a:gd name="connsiteY2" fmla="*/ 10370 h 1642335"/>
              <a:gd name="connsiteX3" fmla="*/ 1406743 w 2761869"/>
              <a:gd name="connsiteY3" fmla="*/ 146300 h 1642335"/>
              <a:gd name="connsiteX4" fmla="*/ 2761869 w 2761869"/>
              <a:gd name="connsiteY4" fmla="*/ 210327 h 1642335"/>
              <a:gd name="connsiteX5" fmla="*/ 2757107 w 2761869"/>
              <a:gd name="connsiteY5" fmla="*/ 1642335 h 1642335"/>
              <a:gd name="connsiteX6" fmla="*/ 0 w 2761869"/>
              <a:gd name="connsiteY6" fmla="*/ 1642335 h 1642335"/>
              <a:gd name="connsiteX7" fmla="*/ 52388 w 2761869"/>
              <a:gd name="connsiteY7" fmla="*/ 385 h 1642335"/>
              <a:gd name="connsiteX0" fmla="*/ 61309 w 2761869"/>
              <a:gd name="connsiteY0" fmla="*/ 129949 h 1631984"/>
              <a:gd name="connsiteX1" fmla="*/ 1172842 w 2761869"/>
              <a:gd name="connsiteY1" fmla="*/ 124423 h 1631984"/>
              <a:gd name="connsiteX2" fmla="*/ 1283982 w 2761869"/>
              <a:gd name="connsiteY2" fmla="*/ 19 h 1631984"/>
              <a:gd name="connsiteX3" fmla="*/ 1406743 w 2761869"/>
              <a:gd name="connsiteY3" fmla="*/ 135949 h 1631984"/>
              <a:gd name="connsiteX4" fmla="*/ 2761869 w 2761869"/>
              <a:gd name="connsiteY4" fmla="*/ 199976 h 1631984"/>
              <a:gd name="connsiteX5" fmla="*/ 2757107 w 2761869"/>
              <a:gd name="connsiteY5" fmla="*/ 1631984 h 1631984"/>
              <a:gd name="connsiteX6" fmla="*/ 0 w 2761869"/>
              <a:gd name="connsiteY6" fmla="*/ 1631984 h 1631984"/>
              <a:gd name="connsiteX7" fmla="*/ 61309 w 2761869"/>
              <a:gd name="connsiteY7" fmla="*/ 129949 h 1631984"/>
              <a:gd name="connsiteX0" fmla="*/ 70230 w 2761869"/>
              <a:gd name="connsiteY0" fmla="*/ 176588 h 1631984"/>
              <a:gd name="connsiteX1" fmla="*/ 1172842 w 2761869"/>
              <a:gd name="connsiteY1" fmla="*/ 124423 h 1631984"/>
              <a:gd name="connsiteX2" fmla="*/ 1283982 w 2761869"/>
              <a:gd name="connsiteY2" fmla="*/ 19 h 1631984"/>
              <a:gd name="connsiteX3" fmla="*/ 1406743 w 2761869"/>
              <a:gd name="connsiteY3" fmla="*/ 135949 h 1631984"/>
              <a:gd name="connsiteX4" fmla="*/ 2761869 w 2761869"/>
              <a:gd name="connsiteY4" fmla="*/ 199976 h 1631984"/>
              <a:gd name="connsiteX5" fmla="*/ 2757107 w 2761869"/>
              <a:gd name="connsiteY5" fmla="*/ 1631984 h 1631984"/>
              <a:gd name="connsiteX6" fmla="*/ 0 w 2761869"/>
              <a:gd name="connsiteY6" fmla="*/ 1631984 h 1631984"/>
              <a:gd name="connsiteX7" fmla="*/ 70230 w 2761869"/>
              <a:gd name="connsiteY7" fmla="*/ 176588 h 1631984"/>
              <a:gd name="connsiteX0" fmla="*/ 70230 w 2761869"/>
              <a:gd name="connsiteY0" fmla="*/ 176583 h 1631979"/>
              <a:gd name="connsiteX1" fmla="*/ 1161691 w 2761869"/>
              <a:gd name="connsiteY1" fmla="*/ 179098 h 1631979"/>
              <a:gd name="connsiteX2" fmla="*/ 1283982 w 2761869"/>
              <a:gd name="connsiteY2" fmla="*/ 14 h 1631979"/>
              <a:gd name="connsiteX3" fmla="*/ 1406743 w 2761869"/>
              <a:gd name="connsiteY3" fmla="*/ 135944 h 1631979"/>
              <a:gd name="connsiteX4" fmla="*/ 2761869 w 2761869"/>
              <a:gd name="connsiteY4" fmla="*/ 199971 h 1631979"/>
              <a:gd name="connsiteX5" fmla="*/ 2757107 w 2761869"/>
              <a:gd name="connsiteY5" fmla="*/ 1631979 h 1631979"/>
              <a:gd name="connsiteX6" fmla="*/ 0 w 2761869"/>
              <a:gd name="connsiteY6" fmla="*/ 1631979 h 1631979"/>
              <a:gd name="connsiteX7" fmla="*/ 70230 w 2761869"/>
              <a:gd name="connsiteY7" fmla="*/ 176583 h 1631979"/>
              <a:gd name="connsiteX0" fmla="*/ 54619 w 2761869"/>
              <a:gd name="connsiteY0" fmla="*/ 277901 h 1631979"/>
              <a:gd name="connsiteX1" fmla="*/ 1161691 w 2761869"/>
              <a:gd name="connsiteY1" fmla="*/ 179098 h 1631979"/>
              <a:gd name="connsiteX2" fmla="*/ 1283982 w 2761869"/>
              <a:gd name="connsiteY2" fmla="*/ 14 h 1631979"/>
              <a:gd name="connsiteX3" fmla="*/ 1406743 w 2761869"/>
              <a:gd name="connsiteY3" fmla="*/ 135944 h 1631979"/>
              <a:gd name="connsiteX4" fmla="*/ 2761869 w 2761869"/>
              <a:gd name="connsiteY4" fmla="*/ 199971 h 1631979"/>
              <a:gd name="connsiteX5" fmla="*/ 2757107 w 2761869"/>
              <a:gd name="connsiteY5" fmla="*/ 1631979 h 1631979"/>
              <a:gd name="connsiteX6" fmla="*/ 0 w 2761869"/>
              <a:gd name="connsiteY6" fmla="*/ 1631979 h 1631979"/>
              <a:gd name="connsiteX7" fmla="*/ 54619 w 2761869"/>
              <a:gd name="connsiteY7" fmla="*/ 277901 h 1631979"/>
              <a:gd name="connsiteX0" fmla="*/ 54619 w 2761869"/>
              <a:gd name="connsiteY0" fmla="*/ 277897 h 1631975"/>
              <a:gd name="connsiteX1" fmla="*/ 1126007 w 2761869"/>
              <a:gd name="connsiteY1" fmla="*/ 277195 h 1631975"/>
              <a:gd name="connsiteX2" fmla="*/ 1283982 w 2761869"/>
              <a:gd name="connsiteY2" fmla="*/ 10 h 1631975"/>
              <a:gd name="connsiteX3" fmla="*/ 1406743 w 2761869"/>
              <a:gd name="connsiteY3" fmla="*/ 135940 h 1631975"/>
              <a:gd name="connsiteX4" fmla="*/ 2761869 w 2761869"/>
              <a:gd name="connsiteY4" fmla="*/ 199967 h 1631975"/>
              <a:gd name="connsiteX5" fmla="*/ 2757107 w 2761869"/>
              <a:gd name="connsiteY5" fmla="*/ 1631975 h 1631975"/>
              <a:gd name="connsiteX6" fmla="*/ 0 w 2761869"/>
              <a:gd name="connsiteY6" fmla="*/ 1631975 h 1631975"/>
              <a:gd name="connsiteX7" fmla="*/ 54619 w 2761869"/>
              <a:gd name="connsiteY7" fmla="*/ 277897 h 1631975"/>
              <a:gd name="connsiteX0" fmla="*/ 50159 w 2761869"/>
              <a:gd name="connsiteY0" fmla="*/ 449977 h 1631975"/>
              <a:gd name="connsiteX1" fmla="*/ 1126007 w 2761869"/>
              <a:gd name="connsiteY1" fmla="*/ 277195 h 1631975"/>
              <a:gd name="connsiteX2" fmla="*/ 1283982 w 2761869"/>
              <a:gd name="connsiteY2" fmla="*/ 10 h 1631975"/>
              <a:gd name="connsiteX3" fmla="*/ 1406743 w 2761869"/>
              <a:gd name="connsiteY3" fmla="*/ 135940 h 1631975"/>
              <a:gd name="connsiteX4" fmla="*/ 2761869 w 2761869"/>
              <a:gd name="connsiteY4" fmla="*/ 199967 h 1631975"/>
              <a:gd name="connsiteX5" fmla="*/ 2757107 w 2761869"/>
              <a:gd name="connsiteY5" fmla="*/ 1631975 h 1631975"/>
              <a:gd name="connsiteX6" fmla="*/ 0 w 2761869"/>
              <a:gd name="connsiteY6" fmla="*/ 1631975 h 1631975"/>
              <a:gd name="connsiteX7" fmla="*/ 50159 w 2761869"/>
              <a:gd name="connsiteY7" fmla="*/ 449977 h 1631975"/>
              <a:gd name="connsiteX0" fmla="*/ 50159 w 2761869"/>
              <a:gd name="connsiteY0" fmla="*/ 449973 h 1631971"/>
              <a:gd name="connsiteX1" fmla="*/ 1094784 w 2761869"/>
              <a:gd name="connsiteY1" fmla="*/ 455704 h 1631971"/>
              <a:gd name="connsiteX2" fmla="*/ 1283982 w 2761869"/>
              <a:gd name="connsiteY2" fmla="*/ 6 h 1631971"/>
              <a:gd name="connsiteX3" fmla="*/ 1406743 w 2761869"/>
              <a:gd name="connsiteY3" fmla="*/ 135936 h 1631971"/>
              <a:gd name="connsiteX4" fmla="*/ 2761869 w 2761869"/>
              <a:gd name="connsiteY4" fmla="*/ 199963 h 1631971"/>
              <a:gd name="connsiteX5" fmla="*/ 2757107 w 2761869"/>
              <a:gd name="connsiteY5" fmla="*/ 1631971 h 1631971"/>
              <a:gd name="connsiteX6" fmla="*/ 0 w 2761869"/>
              <a:gd name="connsiteY6" fmla="*/ 1631971 h 1631971"/>
              <a:gd name="connsiteX7" fmla="*/ 50159 w 2761869"/>
              <a:gd name="connsiteY7" fmla="*/ 449973 h 16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1869" h="1631971">
                <a:moveTo>
                  <a:pt x="50159" y="449973"/>
                </a:moveTo>
                <a:cubicBezTo>
                  <a:pt x="418881" y="440966"/>
                  <a:pt x="726062" y="464711"/>
                  <a:pt x="1094784" y="455704"/>
                </a:cubicBezTo>
                <a:cubicBezTo>
                  <a:pt x="1300050" y="478811"/>
                  <a:pt x="1244999" y="-1915"/>
                  <a:pt x="1283982" y="6"/>
                </a:cubicBezTo>
                <a:cubicBezTo>
                  <a:pt x="1322965" y="1927"/>
                  <a:pt x="1160428" y="124053"/>
                  <a:pt x="1406743" y="135936"/>
                </a:cubicBezTo>
                <a:lnTo>
                  <a:pt x="2761869" y="199963"/>
                </a:lnTo>
                <a:cubicBezTo>
                  <a:pt x="2760282" y="677299"/>
                  <a:pt x="2758694" y="1154635"/>
                  <a:pt x="2757107" y="1631971"/>
                </a:cubicBezTo>
                <a:lnTo>
                  <a:pt x="0" y="1631971"/>
                </a:lnTo>
                <a:lnTo>
                  <a:pt x="50159" y="4499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2AB555B9-2746-47D8-9AE1-4F720ACA7840}"/>
              </a:ext>
            </a:extLst>
          </p:cNvPr>
          <p:cNvCxnSpPr>
            <a:cxnSpLocks/>
          </p:cNvCxnSpPr>
          <p:nvPr/>
        </p:nvCxnSpPr>
        <p:spPr>
          <a:xfrm flipH="1">
            <a:off x="2563670" y="4059825"/>
            <a:ext cx="0" cy="2016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B52FC4D-FA1C-4682-83E3-A085481FC547}"/>
              </a:ext>
            </a:extLst>
          </p:cNvPr>
          <p:cNvSpPr txBox="1"/>
          <p:nvPr/>
        </p:nvSpPr>
        <p:spPr>
          <a:xfrm>
            <a:off x="2572185" y="5842010"/>
            <a:ext cx="2252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Graphical Data Visualisation</a:t>
            </a:r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952FDB5E-C58C-45DB-BD7F-499DDD9871E4}"/>
              </a:ext>
            </a:extLst>
          </p:cNvPr>
          <p:cNvSpPr/>
          <p:nvPr/>
        </p:nvSpPr>
        <p:spPr>
          <a:xfrm flipV="1">
            <a:off x="2398589" y="4262532"/>
            <a:ext cx="2372203" cy="2284440"/>
          </a:xfrm>
          <a:custGeom>
            <a:avLst/>
            <a:gdLst>
              <a:gd name="connsiteX0" fmla="*/ 0 w 2372203"/>
              <a:gd name="connsiteY0" fmla="*/ 0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0 w 2372203"/>
              <a:gd name="connsiteY4" fmla="*/ 0 h 1925082"/>
              <a:gd name="connsiteX0" fmla="*/ 61912 w 2372203"/>
              <a:gd name="connsiteY0" fmla="*/ 138112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61912 w 2372203"/>
              <a:gd name="connsiteY4" fmla="*/ 138112 h 1925082"/>
              <a:gd name="connsiteX0" fmla="*/ 61912 w 2372203"/>
              <a:gd name="connsiteY0" fmla="*/ 100012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61912 w 2372203"/>
              <a:gd name="connsiteY4" fmla="*/ 100012 h 1925082"/>
              <a:gd name="connsiteX0" fmla="*/ 61912 w 2372203"/>
              <a:gd name="connsiteY0" fmla="*/ 100012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203 w 2372203"/>
              <a:gd name="connsiteY3" fmla="*/ 1925082 h 1925082"/>
              <a:gd name="connsiteX4" fmla="*/ 0 w 2372203"/>
              <a:gd name="connsiteY4" fmla="*/ 1925082 h 1925082"/>
              <a:gd name="connsiteX5" fmla="*/ 61912 w 2372203"/>
              <a:gd name="connsiteY5" fmla="*/ 100012 h 1925082"/>
              <a:gd name="connsiteX0" fmla="*/ 61912 w 2372203"/>
              <a:gd name="connsiteY0" fmla="*/ 100012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61912 w 2372203"/>
              <a:gd name="connsiteY6" fmla="*/ 100012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203" h="1925082">
                <a:moveTo>
                  <a:pt x="117571" y="173717"/>
                </a:moveTo>
                <a:cubicBezTo>
                  <a:pt x="752492" y="199307"/>
                  <a:pt x="1371512" y="77486"/>
                  <a:pt x="1998482" y="29371"/>
                </a:cubicBezTo>
                <a:lnTo>
                  <a:pt x="2372203" y="0"/>
                </a:lnTo>
                <a:cubicBezTo>
                  <a:pt x="2372200" y="152734"/>
                  <a:pt x="2372197" y="305469"/>
                  <a:pt x="2372194" y="458203"/>
                </a:cubicBezTo>
                <a:cubicBezTo>
                  <a:pt x="2372197" y="947163"/>
                  <a:pt x="2372200" y="1436122"/>
                  <a:pt x="2372203" y="1925082"/>
                </a:cubicBezTo>
                <a:lnTo>
                  <a:pt x="0" y="1925082"/>
                </a:lnTo>
                <a:cubicBezTo>
                  <a:pt x="39190" y="1341294"/>
                  <a:pt x="205602" y="777607"/>
                  <a:pt x="117571" y="1737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0101B60A-30D3-477B-A155-28D512F3DB31}"/>
              </a:ext>
            </a:extLst>
          </p:cNvPr>
          <p:cNvCxnSpPr>
            <a:cxnSpLocks/>
          </p:cNvCxnSpPr>
          <p:nvPr/>
        </p:nvCxnSpPr>
        <p:spPr>
          <a:xfrm flipH="1">
            <a:off x="1483670" y="4059825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9BFC827-E888-4867-946B-65F91A29E817}"/>
              </a:ext>
            </a:extLst>
          </p:cNvPr>
          <p:cNvSpPr txBox="1"/>
          <p:nvPr/>
        </p:nvSpPr>
        <p:spPr>
          <a:xfrm>
            <a:off x="1496049" y="6006653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Access</a:t>
            </a: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0B63876E-8050-4C3C-A0D0-84DE379917FE}"/>
              </a:ext>
            </a:extLst>
          </p:cNvPr>
          <p:cNvSpPr/>
          <p:nvPr/>
        </p:nvSpPr>
        <p:spPr>
          <a:xfrm flipV="1">
            <a:off x="1156092" y="4262532"/>
            <a:ext cx="1929014" cy="2297294"/>
          </a:xfrm>
          <a:custGeom>
            <a:avLst/>
            <a:gdLst>
              <a:gd name="connsiteX0" fmla="*/ 0 w 1927138"/>
              <a:gd name="connsiteY0" fmla="*/ 0 h 2284440"/>
              <a:gd name="connsiteX1" fmla="*/ 1927138 w 1927138"/>
              <a:gd name="connsiteY1" fmla="*/ 0 h 2284440"/>
              <a:gd name="connsiteX2" fmla="*/ 1927138 w 1927138"/>
              <a:gd name="connsiteY2" fmla="*/ 2284440 h 2284440"/>
              <a:gd name="connsiteX3" fmla="*/ 0 w 1927138"/>
              <a:gd name="connsiteY3" fmla="*/ 2284440 h 2284440"/>
              <a:gd name="connsiteX4" fmla="*/ 0 w 1927138"/>
              <a:gd name="connsiteY4" fmla="*/ 0 h 2284440"/>
              <a:gd name="connsiteX0" fmla="*/ 0 w 1927138"/>
              <a:gd name="connsiteY0" fmla="*/ 12854 h 2297294"/>
              <a:gd name="connsiteX1" fmla="*/ 1690475 w 1927138"/>
              <a:gd name="connsiteY1" fmla="*/ 0 h 2297294"/>
              <a:gd name="connsiteX2" fmla="*/ 1927138 w 1927138"/>
              <a:gd name="connsiteY2" fmla="*/ 12854 h 2297294"/>
              <a:gd name="connsiteX3" fmla="*/ 1927138 w 1927138"/>
              <a:gd name="connsiteY3" fmla="*/ 2297294 h 2297294"/>
              <a:gd name="connsiteX4" fmla="*/ 0 w 1927138"/>
              <a:gd name="connsiteY4" fmla="*/ 2297294 h 2297294"/>
              <a:gd name="connsiteX5" fmla="*/ 0 w 1927138"/>
              <a:gd name="connsiteY5" fmla="*/ 12854 h 2297294"/>
              <a:gd name="connsiteX0" fmla="*/ 0 w 1929014"/>
              <a:gd name="connsiteY0" fmla="*/ 12854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0 w 1929014"/>
              <a:gd name="connsiteY6" fmla="*/ 12854 h 2297294"/>
              <a:gd name="connsiteX0" fmla="*/ 238539 w 1929014"/>
              <a:gd name="connsiteY0" fmla="*/ 521738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238539 w 1929014"/>
              <a:gd name="connsiteY6" fmla="*/ 521738 h 2297294"/>
              <a:gd name="connsiteX0" fmla="*/ 119269 w 1929014"/>
              <a:gd name="connsiteY0" fmla="*/ 315004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119269 w 1929014"/>
              <a:gd name="connsiteY6" fmla="*/ 315004 h 2297294"/>
              <a:gd name="connsiteX0" fmla="*/ 119269 w 1929014"/>
              <a:gd name="connsiteY0" fmla="*/ 315004 h 2297294"/>
              <a:gd name="connsiteX1" fmla="*/ 593195 w 1929014"/>
              <a:gd name="connsiteY1" fmla="*/ 41346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9 w 1929014"/>
              <a:gd name="connsiteY7" fmla="*/ 315004 h 2297294"/>
              <a:gd name="connsiteX0" fmla="*/ 135171 w 1929014"/>
              <a:gd name="connsiteY0" fmla="*/ 434274 h 2297294"/>
              <a:gd name="connsiteX1" fmla="*/ 593195 w 1929014"/>
              <a:gd name="connsiteY1" fmla="*/ 41346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35171 w 1929014"/>
              <a:gd name="connsiteY7" fmla="*/ 434274 h 2297294"/>
              <a:gd name="connsiteX0" fmla="*/ 135171 w 1929014"/>
              <a:gd name="connsiteY0" fmla="*/ 434274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35171 w 1929014"/>
              <a:gd name="connsiteY7" fmla="*/ 434274 h 2297294"/>
              <a:gd name="connsiteX0" fmla="*/ 127219 w 1929014"/>
              <a:gd name="connsiteY0" fmla="*/ 458128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458128 h 2297294"/>
              <a:gd name="connsiteX0" fmla="*/ 127219 w 1929014"/>
              <a:gd name="connsiteY0" fmla="*/ 378615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27219 w 1929014"/>
              <a:gd name="connsiteY0" fmla="*/ 378615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27219 w 1929014"/>
              <a:gd name="connsiteY0" fmla="*/ 378615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19268 w 1929014"/>
              <a:gd name="connsiteY0" fmla="*/ 330907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8 w 1929014"/>
              <a:gd name="connsiteY7" fmla="*/ 330907 h 2297294"/>
              <a:gd name="connsiteX0" fmla="*/ 119268 w 1929014"/>
              <a:gd name="connsiteY0" fmla="*/ 330907 h 2297294"/>
              <a:gd name="connsiteX1" fmla="*/ 919199 w 1929014"/>
              <a:gd name="connsiteY1" fmla="*/ 270345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8 w 1929014"/>
              <a:gd name="connsiteY7" fmla="*/ 330907 h 22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9014" h="2297294">
                <a:moveTo>
                  <a:pt x="119268" y="330907"/>
                </a:moveTo>
                <a:cubicBezTo>
                  <a:pt x="224235" y="305419"/>
                  <a:pt x="814232" y="295833"/>
                  <a:pt x="919199" y="270345"/>
                </a:cubicBezTo>
                <a:cubicBezTo>
                  <a:pt x="1319414" y="265044"/>
                  <a:pt x="1425432" y="116619"/>
                  <a:pt x="1690475" y="0"/>
                </a:cubicBezTo>
                <a:lnTo>
                  <a:pt x="1927138" y="12854"/>
                </a:lnTo>
                <a:cubicBezTo>
                  <a:pt x="1927763" y="135790"/>
                  <a:pt x="1928389" y="258727"/>
                  <a:pt x="1929014" y="381663"/>
                </a:cubicBezTo>
                <a:cubicBezTo>
                  <a:pt x="1928389" y="1020207"/>
                  <a:pt x="1927763" y="1658750"/>
                  <a:pt x="1927138" y="2297294"/>
                </a:cubicBezTo>
                <a:lnTo>
                  <a:pt x="0" y="2297294"/>
                </a:lnTo>
                <a:lnTo>
                  <a:pt x="119268" y="330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BB0BD02-5A02-43A7-8168-D0C599F11341}"/>
              </a:ext>
            </a:extLst>
          </p:cNvPr>
          <p:cNvCxnSpPr>
            <a:cxnSpLocks/>
          </p:cNvCxnSpPr>
          <p:nvPr/>
        </p:nvCxnSpPr>
        <p:spPr>
          <a:xfrm flipH="1">
            <a:off x="402683" y="4059825"/>
            <a:ext cx="0" cy="2448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BE8B3AE-F821-433C-9E13-35F92D6BEBBA}"/>
              </a:ext>
            </a:extLst>
          </p:cNvPr>
          <p:cNvSpPr txBox="1"/>
          <p:nvPr/>
        </p:nvSpPr>
        <p:spPr>
          <a:xfrm>
            <a:off x="411117" y="6229511"/>
            <a:ext cx="213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Pre and Post Record Tasks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7649B1-9236-4CF2-8553-58DE8D6874E3}"/>
              </a:ext>
            </a:extLst>
          </p:cNvPr>
          <p:cNvSpPr/>
          <p:nvPr/>
        </p:nvSpPr>
        <p:spPr>
          <a:xfrm flipV="1">
            <a:off x="204715" y="4262531"/>
            <a:ext cx="2289177" cy="2284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524CCCC-26E3-4412-9EBF-6DD98566C9E6}"/>
              </a:ext>
            </a:extLst>
          </p:cNvPr>
          <p:cNvGrpSpPr/>
          <p:nvPr/>
        </p:nvGrpSpPr>
        <p:grpSpPr>
          <a:xfrm>
            <a:off x="8628005" y="335293"/>
            <a:ext cx="3191534" cy="647760"/>
            <a:chOff x="432915" y="5804278"/>
            <a:chExt cx="3191534" cy="647760"/>
          </a:xfrm>
        </p:grpSpPr>
        <p:pic>
          <p:nvPicPr>
            <p:cNvPr id="10" name="Imagem 9">
              <a:hlinkClick r:id="rId14"/>
              <a:extLst>
                <a:ext uri="{FF2B5EF4-FFF2-40B4-BE49-F238E27FC236}">
                  <a16:creationId xmlns:a16="http://schemas.microsoft.com/office/drawing/2014/main" id="{B5E85D09-D2BC-44D5-ABB6-EA18AB1B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110" name="Agrupar 109">
              <a:extLst>
                <a:ext uri="{FF2B5EF4-FFF2-40B4-BE49-F238E27FC236}">
                  <a16:creationId xmlns:a16="http://schemas.microsoft.com/office/drawing/2014/main" id="{FBDE85BD-B010-4DCC-8EDC-F9A1C7380262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111" name="CaixaDeTexto 110">
                <a:hlinkClick r:id="rId14"/>
                <a:extLst>
                  <a:ext uri="{FF2B5EF4-FFF2-40B4-BE49-F238E27FC236}">
                    <a16:creationId xmlns:a16="http://schemas.microsoft.com/office/drawing/2014/main" id="{BE32744B-3DAF-4615-A510-1F023FF07913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List of Notebooks</a:t>
                </a:r>
              </a:p>
            </p:txBody>
          </p:sp>
          <p:pic>
            <p:nvPicPr>
              <p:cNvPr id="113" name="Gráfico 112" descr="Lupa">
                <a:hlinkClick r:id="rId14"/>
                <a:extLst>
                  <a:ext uri="{FF2B5EF4-FFF2-40B4-BE49-F238E27FC236}">
                    <a16:creationId xmlns:a16="http://schemas.microsoft.com/office/drawing/2014/main" id="{8E82937E-7BDC-426C-8C23-8E4025AA7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C1DE8DF-5DF9-4E2A-BF7C-845644B6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286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1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62" grpId="0" animBg="1"/>
      <p:bldP spid="161" grpId="0" animBg="1"/>
      <p:bldP spid="160" grpId="0" animBg="1"/>
      <p:bldP spid="159" grpId="0" animBg="1"/>
      <p:bldP spid="144" grpId="0" animBg="1"/>
      <p:bldP spid="143" grpId="0" animBg="1"/>
      <p:bldP spid="142" grpId="0" animBg="1"/>
      <p:bldP spid="135" grpId="0" animBg="1"/>
      <p:bldP spid="133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82D23-CE17-4CF0-8833-9E5B6321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Example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498CC2-6A04-4673-9E0D-E9E85527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4" y="1661823"/>
            <a:ext cx="3891516" cy="32429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0BA4C1-6526-4D1D-903C-351259E86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41565" r="7136" b="12348"/>
          <a:stretch/>
        </p:blipFill>
        <p:spPr>
          <a:xfrm>
            <a:off x="5342522" y="1661823"/>
            <a:ext cx="6206015" cy="327179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CB53EC6-0B3C-4367-B09A-A9062A627CB5}"/>
              </a:ext>
            </a:extLst>
          </p:cNvPr>
          <p:cNvSpPr/>
          <p:nvPr/>
        </p:nvSpPr>
        <p:spPr>
          <a:xfrm>
            <a:off x="5342522" y="4719098"/>
            <a:ext cx="6314090" cy="571942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8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7ADC38-CE5F-4FF3-BBAB-1CB1FA25B4A4}"/>
              </a:ext>
            </a:extLst>
          </p:cNvPr>
          <p:cNvSpPr txBox="1"/>
          <p:nvPr/>
        </p:nvSpPr>
        <p:spPr>
          <a:xfrm>
            <a:off x="8122966" y="4583154"/>
            <a:ext cx="48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>
                <a:latin typeface="Cuprum" panose="02000506000000020004" pitchFamily="2" charset="0"/>
              </a:rPr>
              <a:t>…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CDEE03D-18F1-4251-A7E2-72154A0F5D24}"/>
              </a:ext>
            </a:extLst>
          </p:cNvPr>
          <p:cNvGrpSpPr/>
          <p:nvPr/>
        </p:nvGrpSpPr>
        <p:grpSpPr>
          <a:xfrm>
            <a:off x="1105231" y="2592125"/>
            <a:ext cx="10248569" cy="2226365"/>
            <a:chOff x="1105231" y="2592125"/>
            <a:chExt cx="10248569" cy="222636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7A922BA-8BDF-494D-B812-3F3C190977B0}"/>
                </a:ext>
              </a:extLst>
            </p:cNvPr>
            <p:cNvSpPr/>
            <p:nvPr/>
          </p:nvSpPr>
          <p:spPr>
            <a:xfrm>
              <a:off x="1105231" y="2894274"/>
              <a:ext cx="3530379" cy="16061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169B229-D06B-4CCB-AA97-35C0E4BAA0B2}"/>
                </a:ext>
              </a:extLst>
            </p:cNvPr>
            <p:cNvSpPr/>
            <p:nvPr/>
          </p:nvSpPr>
          <p:spPr>
            <a:xfrm>
              <a:off x="5614945" y="2592125"/>
              <a:ext cx="5738855" cy="2226365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14F054E-674C-48DF-A5E5-9630352EBF54}"/>
              </a:ext>
            </a:extLst>
          </p:cNvPr>
          <p:cNvGrpSpPr/>
          <p:nvPr/>
        </p:nvGrpSpPr>
        <p:grpSpPr>
          <a:xfrm>
            <a:off x="1105231" y="1830401"/>
            <a:ext cx="10248569" cy="1063873"/>
            <a:chOff x="1105231" y="1948069"/>
            <a:chExt cx="10248569" cy="1063873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F415D73-ABD3-495B-9D46-746E66B609F2}"/>
                </a:ext>
              </a:extLst>
            </p:cNvPr>
            <p:cNvSpPr/>
            <p:nvPr/>
          </p:nvSpPr>
          <p:spPr>
            <a:xfrm>
              <a:off x="1105231" y="1948069"/>
              <a:ext cx="3530379" cy="106387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8DEFBFD-E8E6-44CA-AFDC-0E3A2A24D698}"/>
                </a:ext>
              </a:extLst>
            </p:cNvPr>
            <p:cNvSpPr/>
            <p:nvPr/>
          </p:nvSpPr>
          <p:spPr>
            <a:xfrm>
              <a:off x="5614945" y="1987826"/>
              <a:ext cx="5738855" cy="721967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C0E04AF-CF48-4454-8A17-DC9BF43C04C2}"/>
              </a:ext>
            </a:extLst>
          </p:cNvPr>
          <p:cNvGrpSpPr/>
          <p:nvPr/>
        </p:nvGrpSpPr>
        <p:grpSpPr>
          <a:xfrm>
            <a:off x="1146314" y="2987386"/>
            <a:ext cx="10248569" cy="1917368"/>
            <a:chOff x="1105231" y="1672495"/>
            <a:chExt cx="10248569" cy="1917368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4D2B3D5-0F12-4E8D-AA17-92113B29E4C3}"/>
                </a:ext>
              </a:extLst>
            </p:cNvPr>
            <p:cNvSpPr/>
            <p:nvPr/>
          </p:nvSpPr>
          <p:spPr>
            <a:xfrm>
              <a:off x="1105231" y="1948069"/>
              <a:ext cx="3530379" cy="10002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89BFD7B7-E53D-4343-8922-56FBF9E1C2CC}"/>
                </a:ext>
              </a:extLst>
            </p:cNvPr>
            <p:cNvSpPr/>
            <p:nvPr/>
          </p:nvSpPr>
          <p:spPr>
            <a:xfrm>
              <a:off x="5614945" y="1672495"/>
              <a:ext cx="5738855" cy="1917368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FF57851-696D-4817-8FE1-42EAD0FAA532}"/>
              </a:ext>
            </a:extLst>
          </p:cNvPr>
          <p:cNvGrpSpPr/>
          <p:nvPr/>
        </p:nvGrpSpPr>
        <p:grpSpPr>
          <a:xfrm>
            <a:off x="1106556" y="1839679"/>
            <a:ext cx="10248569" cy="1325563"/>
            <a:chOff x="1105231" y="1948069"/>
            <a:chExt cx="10248569" cy="1325563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55EE1A1D-91F8-492A-9BDB-9535784ADF97}"/>
                </a:ext>
              </a:extLst>
            </p:cNvPr>
            <p:cNvSpPr/>
            <p:nvPr/>
          </p:nvSpPr>
          <p:spPr>
            <a:xfrm>
              <a:off x="1105231" y="1948069"/>
              <a:ext cx="3530379" cy="13255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C0F5ACD-C7BC-42AE-B681-61ABFA13677F}"/>
                </a:ext>
              </a:extLst>
            </p:cNvPr>
            <p:cNvSpPr/>
            <p:nvPr/>
          </p:nvSpPr>
          <p:spPr>
            <a:xfrm>
              <a:off x="5614945" y="1987826"/>
              <a:ext cx="5738855" cy="992822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65EEC7B-E567-44D7-A12E-AC7B02ED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570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Demonstration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DBCE28-282E-4E70-B135-5E8473A0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1" y="1633958"/>
            <a:ext cx="1621421" cy="162142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A6054A-4301-477C-9ABE-52E89E1BF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38" y="3255379"/>
            <a:ext cx="1629304" cy="1629304"/>
          </a:xfrm>
          <a:prstGeom prst="rect">
            <a:avLst/>
          </a:pr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C8DD0EDC-A2CE-4F88-BEC8-3413A81FD05E}"/>
              </a:ext>
            </a:extLst>
          </p:cNvPr>
          <p:cNvSpPr/>
          <p:nvPr/>
        </p:nvSpPr>
        <p:spPr>
          <a:xfrm>
            <a:off x="2106795" y="1984312"/>
            <a:ext cx="4329557" cy="4217523"/>
          </a:xfrm>
          <a:custGeom>
            <a:avLst/>
            <a:gdLst>
              <a:gd name="connsiteX0" fmla="*/ 0 w 4329557"/>
              <a:gd name="connsiteY0" fmla="*/ 419897 h 4217523"/>
              <a:gd name="connsiteX1" fmla="*/ 924128 w 4329557"/>
              <a:gd name="connsiteY1" fmla="*/ 11335 h 4217523"/>
              <a:gd name="connsiteX2" fmla="*/ 1575881 w 4329557"/>
              <a:gd name="connsiteY2" fmla="*/ 818731 h 4217523"/>
              <a:gd name="connsiteX3" fmla="*/ 3044757 w 4329557"/>
              <a:gd name="connsiteY3" fmla="*/ 244799 h 4217523"/>
              <a:gd name="connsiteX4" fmla="*/ 3161489 w 4329557"/>
              <a:gd name="connsiteY4" fmla="*/ 2978271 h 4217523"/>
              <a:gd name="connsiteX5" fmla="*/ 3725694 w 4329557"/>
              <a:gd name="connsiteY5" fmla="*/ 4203956 h 4217523"/>
              <a:gd name="connsiteX6" fmla="*/ 4328809 w 4329557"/>
              <a:gd name="connsiteY6" fmla="*/ 3571658 h 4217523"/>
              <a:gd name="connsiteX7" fmla="*/ 3599234 w 4329557"/>
              <a:gd name="connsiteY7" fmla="*/ 2608620 h 4217523"/>
              <a:gd name="connsiteX8" fmla="*/ 3881336 w 4329557"/>
              <a:gd name="connsiteY8" fmla="*/ 1937412 h 421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557" h="4217523">
                <a:moveTo>
                  <a:pt x="0" y="419897"/>
                </a:moveTo>
                <a:cubicBezTo>
                  <a:pt x="330740" y="182380"/>
                  <a:pt x="661481" y="-55137"/>
                  <a:pt x="924128" y="11335"/>
                </a:cubicBezTo>
                <a:cubicBezTo>
                  <a:pt x="1186775" y="77807"/>
                  <a:pt x="1222443" y="779820"/>
                  <a:pt x="1575881" y="818731"/>
                </a:cubicBezTo>
                <a:cubicBezTo>
                  <a:pt x="1929319" y="857642"/>
                  <a:pt x="2780489" y="-115124"/>
                  <a:pt x="3044757" y="244799"/>
                </a:cubicBezTo>
                <a:cubicBezTo>
                  <a:pt x="3309025" y="604722"/>
                  <a:pt x="3048000" y="2318412"/>
                  <a:pt x="3161489" y="2978271"/>
                </a:cubicBezTo>
                <a:cubicBezTo>
                  <a:pt x="3274979" y="3638131"/>
                  <a:pt x="3531141" y="4105058"/>
                  <a:pt x="3725694" y="4203956"/>
                </a:cubicBezTo>
                <a:cubicBezTo>
                  <a:pt x="3920247" y="4302854"/>
                  <a:pt x="4349886" y="3837547"/>
                  <a:pt x="4328809" y="3571658"/>
                </a:cubicBezTo>
                <a:cubicBezTo>
                  <a:pt x="4307732" y="3305769"/>
                  <a:pt x="3673813" y="2880994"/>
                  <a:pt x="3599234" y="2608620"/>
                </a:cubicBezTo>
                <a:cubicBezTo>
                  <a:pt x="3524655" y="2336246"/>
                  <a:pt x="3702995" y="2136829"/>
                  <a:pt x="3881336" y="1937412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FCDF58-6BB2-4BBE-8EE2-1B78F8A7E2D6}"/>
              </a:ext>
            </a:extLst>
          </p:cNvPr>
          <p:cNvSpPr/>
          <p:nvPr/>
        </p:nvSpPr>
        <p:spPr>
          <a:xfrm>
            <a:off x="1941426" y="1849732"/>
            <a:ext cx="1608880" cy="1037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4B7370-39A2-4E83-993E-041D2BEF48F1}"/>
              </a:ext>
            </a:extLst>
          </p:cNvPr>
          <p:cNvSpPr/>
          <p:nvPr/>
        </p:nvSpPr>
        <p:spPr>
          <a:xfrm rot="16200000">
            <a:off x="2951289" y="3369961"/>
            <a:ext cx="4551418" cy="1347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14DC4A3-7ADA-43E2-BD10-620B065FDAE5}"/>
              </a:ext>
            </a:extLst>
          </p:cNvPr>
          <p:cNvSpPr/>
          <p:nvPr/>
        </p:nvSpPr>
        <p:spPr>
          <a:xfrm rot="16200000">
            <a:off x="5856880" y="4928384"/>
            <a:ext cx="1434571" cy="1347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DC9B2B4-A61A-4102-887C-8C32A3F3AB90}"/>
              </a:ext>
            </a:extLst>
          </p:cNvPr>
          <p:cNvSpPr/>
          <p:nvPr/>
        </p:nvSpPr>
        <p:spPr>
          <a:xfrm rot="16200000">
            <a:off x="4892014" y="3823354"/>
            <a:ext cx="1629303" cy="647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4B83445-7250-46A6-8485-C942FCF00698}"/>
              </a:ext>
            </a:extLst>
          </p:cNvPr>
          <p:cNvSpPr/>
          <p:nvPr/>
        </p:nvSpPr>
        <p:spPr>
          <a:xfrm>
            <a:off x="3352860" y="1946617"/>
            <a:ext cx="1608880" cy="1037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Gráfico 15" descr="Fechar">
            <a:extLst>
              <a:ext uri="{FF2B5EF4-FFF2-40B4-BE49-F238E27FC236}">
                <a16:creationId xmlns:a16="http://schemas.microsoft.com/office/drawing/2014/main" id="{55F99101-4F22-47C8-B62A-4311FCA9F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96905">
            <a:off x="4574378" y="1633958"/>
            <a:ext cx="914400" cy="9144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8377BBF4-76EB-4619-B0FD-01D5C03BC089}"/>
              </a:ext>
            </a:extLst>
          </p:cNvPr>
          <p:cNvSpPr/>
          <p:nvPr/>
        </p:nvSpPr>
        <p:spPr>
          <a:xfrm>
            <a:off x="5790415" y="3255379"/>
            <a:ext cx="65975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                         </a:t>
            </a:r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1. 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Signal Loading - Working with File Header;</a:t>
            </a:r>
          </a:p>
          <a:p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                           2. </a:t>
            </a:r>
            <a:r>
              <a:rPr lang="en-GB" b="1" dirty="0">
                <a:solidFill>
                  <a:srgbClr val="FFC000"/>
                </a:solidFill>
                <a:latin typeface="Cuprum" panose="02000506000000020004" pitchFamily="2" charset="0"/>
              </a:rPr>
              <a:t>Sample Rate and Resolution;</a:t>
            </a:r>
          </a:p>
          <a:p>
            <a:r>
              <a:rPr lang="pt-PT" b="1" dirty="0">
                <a:latin typeface="Cuprum" panose="02000506000000020004" pitchFamily="2" charset="0"/>
              </a:rPr>
              <a:t>                             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3. </a:t>
            </a:r>
            <a:r>
              <a:rPr lang="en-US" b="1" dirty="0">
                <a:solidFill>
                  <a:srgbClr val="94C11E"/>
                </a:solidFill>
                <a:latin typeface="Cuprum" panose="02000506000000020004" pitchFamily="2" charset="0"/>
              </a:rPr>
              <a:t>Load acquired data from .txt file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                            4. 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Generation of a time axis</a:t>
            </a:r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                           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5. </a:t>
            </a:r>
            <a:r>
              <a:rPr lang="en-US" b="1" dirty="0">
                <a:solidFill>
                  <a:srgbClr val="94C11E"/>
                </a:solidFill>
                <a:latin typeface="Cuprum" panose="02000506000000020004" pitchFamily="2" charset="0"/>
              </a:rPr>
              <a:t>Unit Conversion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;</a:t>
            </a:r>
            <a:endParaRPr lang="pt-PT" b="1" dirty="0">
              <a:solidFill>
                <a:srgbClr val="00AEEF"/>
              </a:solidFill>
              <a:latin typeface="Cuprum" panose="02000506000000020004" pitchFamily="2" charset="0"/>
            </a:endParaRPr>
          </a:p>
          <a:p>
            <a:r>
              <a:rPr lang="pt-PT" b="1" dirty="0">
                <a:latin typeface="Cuprum" panose="02000506000000020004" pitchFamily="2" charset="0"/>
              </a:rPr>
              <a:t>                       </a:t>
            </a:r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6. </a:t>
            </a:r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EMG Analysis – Parameter Extraction</a:t>
            </a:r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               7. </a:t>
            </a:r>
            <a:r>
              <a:rPr lang="en-US" b="1" dirty="0">
                <a:solidFill>
                  <a:srgbClr val="FFC000"/>
                </a:solidFill>
                <a:latin typeface="Cuprum" panose="02000506000000020004" pitchFamily="2" charset="0"/>
              </a:rPr>
              <a:t>Stone, Paper or Scissor Game - Train and Classify</a:t>
            </a:r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.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AEAFAD4-0A52-46DB-856A-17127244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42</a:t>
            </a:fld>
            <a:endParaRPr lang="pt-PT"/>
          </a:p>
        </p:txBody>
      </p:sp>
      <p:pic>
        <p:nvPicPr>
          <p:cNvPr id="5" name="Gráfico 4" descr="Ligação">
            <a:hlinkClick r:id="rId6"/>
            <a:extLst>
              <a:ext uri="{FF2B5EF4-FFF2-40B4-BE49-F238E27FC236}">
                <a16:creationId xmlns:a16="http://schemas.microsoft.com/office/drawing/2014/main" id="{09308D9F-0B8F-471E-901D-ED53CC331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01425" y="3285063"/>
            <a:ext cx="324911" cy="324911"/>
          </a:xfrm>
          <a:prstGeom prst="rect">
            <a:avLst/>
          </a:prstGeom>
        </p:spPr>
      </p:pic>
      <p:pic>
        <p:nvPicPr>
          <p:cNvPr id="23" name="Gráfico 22" descr="Ligação">
            <a:hlinkClick r:id="rId9"/>
            <a:extLst>
              <a:ext uri="{FF2B5EF4-FFF2-40B4-BE49-F238E27FC236}">
                <a16:creationId xmlns:a16="http://schemas.microsoft.com/office/drawing/2014/main" id="{9F1AEB23-3E72-414A-A377-67C902980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6155" y="4123017"/>
            <a:ext cx="324911" cy="324911"/>
          </a:xfrm>
          <a:prstGeom prst="rect">
            <a:avLst/>
          </a:prstGeom>
        </p:spPr>
      </p:pic>
      <p:pic>
        <p:nvPicPr>
          <p:cNvPr id="24" name="Gráfico 23" descr="Ligação">
            <a:hlinkClick r:id="rId10"/>
            <a:extLst>
              <a:ext uri="{FF2B5EF4-FFF2-40B4-BE49-F238E27FC236}">
                <a16:creationId xmlns:a16="http://schemas.microsoft.com/office/drawing/2014/main" id="{4401AF6F-5A56-4FB8-BDD3-5F4305D522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28610" y="3536630"/>
            <a:ext cx="324911" cy="324911"/>
          </a:xfrm>
          <a:prstGeom prst="rect">
            <a:avLst/>
          </a:prstGeom>
        </p:spPr>
      </p:pic>
      <p:pic>
        <p:nvPicPr>
          <p:cNvPr id="25" name="Gráfico 24" descr="Ligação">
            <a:hlinkClick r:id="rId13"/>
            <a:extLst>
              <a:ext uri="{FF2B5EF4-FFF2-40B4-BE49-F238E27FC236}">
                <a16:creationId xmlns:a16="http://schemas.microsoft.com/office/drawing/2014/main" id="{FB5991D8-6869-448A-9819-85C0A9DDA9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21896" y="4881041"/>
            <a:ext cx="324911" cy="324911"/>
          </a:xfrm>
          <a:prstGeom prst="rect">
            <a:avLst/>
          </a:prstGeom>
        </p:spPr>
      </p:pic>
      <p:pic>
        <p:nvPicPr>
          <p:cNvPr id="26" name="Gráfico 25" descr="Ligação">
            <a:hlinkClick r:id="rId14"/>
            <a:extLst>
              <a:ext uri="{FF2B5EF4-FFF2-40B4-BE49-F238E27FC236}">
                <a16:creationId xmlns:a16="http://schemas.microsoft.com/office/drawing/2014/main" id="{394EEC42-37D8-4D8B-AA11-EB69FE2B8A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89098" y="3812657"/>
            <a:ext cx="324911" cy="324911"/>
          </a:xfrm>
          <a:prstGeom prst="rect">
            <a:avLst/>
          </a:prstGeom>
        </p:spPr>
      </p:pic>
      <p:pic>
        <p:nvPicPr>
          <p:cNvPr id="27" name="Gráfico 26" descr="Ligação">
            <a:hlinkClick r:id="rId17"/>
            <a:extLst>
              <a:ext uri="{FF2B5EF4-FFF2-40B4-BE49-F238E27FC236}">
                <a16:creationId xmlns:a16="http://schemas.microsoft.com/office/drawing/2014/main" id="{E83A8506-EE22-4211-AF81-F61D40CA26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851705" y="4646974"/>
            <a:ext cx="324911" cy="324911"/>
          </a:xfrm>
          <a:prstGeom prst="rect">
            <a:avLst/>
          </a:prstGeom>
        </p:spPr>
      </p:pic>
      <p:pic>
        <p:nvPicPr>
          <p:cNvPr id="28" name="Gráfico 27" descr="Ligação">
            <a:hlinkClick r:id="rId20"/>
            <a:extLst>
              <a:ext uri="{FF2B5EF4-FFF2-40B4-BE49-F238E27FC236}">
                <a16:creationId xmlns:a16="http://schemas.microsoft.com/office/drawing/2014/main" id="{9CBF4C44-818D-469C-8ACC-29C21AE65B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26794" y="3536630"/>
            <a:ext cx="324911" cy="324911"/>
          </a:xfrm>
          <a:prstGeom prst="rect">
            <a:avLst/>
          </a:prstGeom>
        </p:spPr>
      </p:pic>
      <p:pic>
        <p:nvPicPr>
          <p:cNvPr id="29" name="Gráfico 28" descr="Ligação">
            <a:hlinkClick r:id="rId21"/>
            <a:extLst>
              <a:ext uri="{FF2B5EF4-FFF2-40B4-BE49-F238E27FC236}">
                <a16:creationId xmlns:a16="http://schemas.microsoft.com/office/drawing/2014/main" id="{461CC956-2D6A-4B90-ABE1-0C9BDB11E6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26267" y="4381968"/>
            <a:ext cx="324911" cy="3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xit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xit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xit" presetSubtype="9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xit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“</a:t>
            </a:r>
            <a:r>
              <a:rPr lang="pt-PT" dirty="0" err="1"/>
              <a:t>Hands</a:t>
            </a:r>
            <a:r>
              <a:rPr lang="pt-PT" dirty="0"/>
              <a:t> On” </a:t>
            </a:r>
            <a:r>
              <a:rPr lang="pt-PT" dirty="0" err="1"/>
              <a:t>Challenge</a:t>
            </a:r>
            <a:endParaRPr lang="pt-PT" dirty="0"/>
          </a:p>
        </p:txBody>
      </p:sp>
      <p:pic>
        <p:nvPicPr>
          <p:cNvPr id="4" name="Gráfico 3" descr="Puzzle">
            <a:extLst>
              <a:ext uri="{FF2B5EF4-FFF2-40B4-BE49-F238E27FC236}">
                <a16:creationId xmlns:a16="http://schemas.microsoft.com/office/drawing/2014/main" id="{B3AD3DCF-C2C1-486A-8433-16C9EFAF1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7822" y="2751304"/>
            <a:ext cx="1725039" cy="1725039"/>
          </a:xfrm>
          <a:prstGeom prst="rect">
            <a:avLst/>
          </a:prstGeom>
        </p:spPr>
      </p:pic>
      <p:pic>
        <p:nvPicPr>
          <p:cNvPr id="6" name="Gráfico 5" descr="Mão no Ar">
            <a:extLst>
              <a:ext uri="{FF2B5EF4-FFF2-40B4-BE49-F238E27FC236}">
                <a16:creationId xmlns:a16="http://schemas.microsoft.com/office/drawing/2014/main" id="{57F68BD8-92B6-4274-9944-7E54B6BCB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683344">
            <a:off x="3679305" y="2505174"/>
            <a:ext cx="2960451" cy="2960451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BEF7DAA-4D65-4556-8323-9F6DF8688158}"/>
              </a:ext>
            </a:extLst>
          </p:cNvPr>
          <p:cNvGrpSpPr/>
          <p:nvPr/>
        </p:nvGrpSpPr>
        <p:grpSpPr>
          <a:xfrm>
            <a:off x="6390342" y="4625191"/>
            <a:ext cx="3191534" cy="647760"/>
            <a:chOff x="432915" y="5804278"/>
            <a:chExt cx="3191534" cy="647760"/>
          </a:xfrm>
        </p:grpSpPr>
        <p:pic>
          <p:nvPicPr>
            <p:cNvPr id="24" name="Imagem 23">
              <a:hlinkClick r:id="rId6"/>
              <a:extLst>
                <a:ext uri="{FF2B5EF4-FFF2-40B4-BE49-F238E27FC236}">
                  <a16:creationId xmlns:a16="http://schemas.microsoft.com/office/drawing/2014/main" id="{51C1B55D-41CD-489B-AAFA-977816FE0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A78B81D2-F124-48B9-BEF2-CBAFB00C7FB6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26" name="CaixaDeTexto 25">
                <a:hlinkClick r:id="rId6"/>
                <a:extLst>
                  <a:ext uri="{FF2B5EF4-FFF2-40B4-BE49-F238E27FC236}">
                    <a16:creationId xmlns:a16="http://schemas.microsoft.com/office/drawing/2014/main" id="{42DE5DE5-54D4-473A-A859-EE2A6AE8EE6A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Challenge</a:t>
                </a:r>
              </a:p>
            </p:txBody>
          </p:sp>
          <p:pic>
            <p:nvPicPr>
              <p:cNvPr id="27" name="Gráfico 26" descr="Lupa">
                <a:hlinkClick r:id="rId6"/>
                <a:extLst>
                  <a:ext uri="{FF2B5EF4-FFF2-40B4-BE49-F238E27FC236}">
                    <a16:creationId xmlns:a16="http://schemas.microsoft.com/office/drawing/2014/main" id="{08F58181-57A1-46DF-B8D3-618BB2845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C2BC10F0-D015-4FC0-BF2C-156DAB6ABEF8}"/>
              </a:ext>
            </a:extLst>
          </p:cNvPr>
          <p:cNvSpPr/>
          <p:nvPr/>
        </p:nvSpPr>
        <p:spPr>
          <a:xfrm>
            <a:off x="1044101" y="1659754"/>
            <a:ext cx="10181617" cy="866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Blip>
                <a:blip r:embed="rId10"/>
              </a:buBlip>
            </a:pPr>
            <a:r>
              <a:rPr lang="en-GB" sz="2400" dirty="0"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Determine the maximum, minimum and average duration of the muscular activation periods, after acquiring EMG data !</a:t>
            </a:r>
            <a:endParaRPr lang="en-GB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574F52A-A709-46B9-A1C1-4814FD79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509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biosignalsplux</a:t>
            </a:r>
            <a:endParaRPr lang="pt-PT" dirty="0"/>
          </a:p>
        </p:txBody>
      </p:sp>
      <p:pic>
        <p:nvPicPr>
          <p:cNvPr id="11" name="Marcador de Posição de Conteúdo 5" descr="Uma imagem com eletrónica&#10;&#10;Descrição gerada com confiança alta">
            <a:hlinkClick r:id="rId2"/>
            <a:extLst>
              <a:ext uri="{FF2B5EF4-FFF2-40B4-BE49-F238E27FC236}">
                <a16:creationId xmlns:a16="http://schemas.microsoft.com/office/drawing/2014/main" id="{7A4E1BFD-3AB5-48B8-A01F-3F370C67A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77" y="1764326"/>
            <a:ext cx="3639047" cy="3639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5F095E3-E106-47B5-BBFD-70A5470BBE1E}"/>
              </a:ext>
            </a:extLst>
          </p:cNvPr>
          <p:cNvSpPr/>
          <p:nvPr/>
        </p:nvSpPr>
        <p:spPr>
          <a:xfrm>
            <a:off x="6802340" y="3721210"/>
            <a:ext cx="763326" cy="747422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Gráfico 12" descr="Lupa">
            <a:hlinkClick r:id="rId2"/>
            <a:extLst>
              <a:ext uri="{FF2B5EF4-FFF2-40B4-BE49-F238E27FC236}">
                <a16:creationId xmlns:a16="http://schemas.microsoft.com/office/drawing/2014/main" id="{ACF5A6FF-5F83-4BCC-B4DB-9C8DB9984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8737" y="3548530"/>
            <a:ext cx="1350397" cy="13503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66B56F-1F6B-44C4-B30F-7C5A0B418DF0}"/>
              </a:ext>
            </a:extLst>
          </p:cNvPr>
          <p:cNvSpPr txBox="1"/>
          <p:nvPr/>
        </p:nvSpPr>
        <p:spPr>
          <a:xfrm>
            <a:off x="6600908" y="5391387"/>
            <a:ext cx="144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rgbClr val="009EE3"/>
                </a:solidFill>
                <a:latin typeface="Cuprum" panose="02000506000000020004" pitchFamily="2" charset="0"/>
              </a:rPr>
              <a:t>Image Source: </a:t>
            </a:r>
          </a:p>
        </p:txBody>
      </p:sp>
      <p:pic>
        <p:nvPicPr>
          <p:cNvPr id="15" name="Gráfico 14" descr="Ligação">
            <a:hlinkClick r:id="rId6"/>
            <a:extLst>
              <a:ext uri="{FF2B5EF4-FFF2-40B4-BE49-F238E27FC236}">
                <a16:creationId xmlns:a16="http://schemas.microsoft.com/office/drawing/2014/main" id="{C70E2BD2-5141-4E02-B762-34F5501C47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2226" y="5413513"/>
            <a:ext cx="369332" cy="369332"/>
          </a:xfrm>
          <a:prstGeom prst="rect">
            <a:avLst/>
          </a:prstGeom>
        </p:spPr>
      </p:pic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30A12FA-E1AA-4E6C-801F-E262A5B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854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Contributions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30A12FA-E1AA-4E6C-801F-E262A5B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45</a:t>
            </a:fld>
            <a:endParaRPr lang="pt-PT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49015B4-37D2-412D-AEAB-C415C7380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71" y="1690688"/>
            <a:ext cx="4636197" cy="46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7FC5-9D59-419C-A1E8-EFC28C2A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Created by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BB7CB2-FCEA-4538-ACBB-B475638FE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/>
          <a:stretch/>
        </p:blipFill>
        <p:spPr>
          <a:xfrm>
            <a:off x="2928257" y="1853568"/>
            <a:ext cx="3830564" cy="3150864"/>
          </a:xfrm>
          <a:prstGeom prst="rect">
            <a:avLst/>
          </a:prstGeom>
        </p:spPr>
      </p:pic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BDEE0DC3-7CD1-4666-9486-0859D1987FB7}"/>
              </a:ext>
            </a:extLst>
          </p:cNvPr>
          <p:cNvCxnSpPr/>
          <p:nvPr/>
        </p:nvCxnSpPr>
        <p:spPr>
          <a:xfrm>
            <a:off x="6989197" y="2202511"/>
            <a:ext cx="0" cy="2305879"/>
          </a:xfrm>
          <a:prstGeom prst="line">
            <a:avLst/>
          </a:prstGeom>
          <a:ln w="3810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6B83A0-CC2B-4274-9996-1F03C42ED5AF}"/>
              </a:ext>
            </a:extLst>
          </p:cNvPr>
          <p:cNvSpPr txBox="1"/>
          <p:nvPr/>
        </p:nvSpPr>
        <p:spPr>
          <a:xfrm>
            <a:off x="7219574" y="2353586"/>
            <a:ext cx="23030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latin typeface="Cuprum" panose="02000506000000020004" pitchFamily="2" charset="0"/>
              </a:rPr>
              <a:t>Lisbon</a:t>
            </a:r>
            <a:r>
              <a:rPr lang="pt-PT" b="1" dirty="0">
                <a:latin typeface="Cuprum" panose="02000506000000020004" pitchFamily="2" charset="0"/>
              </a:rPr>
              <a:t> Office</a:t>
            </a:r>
          </a:p>
          <a:p>
            <a:r>
              <a:rPr lang="pt-PT" dirty="0" err="1">
                <a:latin typeface="Cuprum" panose="02000506000000020004" pitchFamily="2" charset="0"/>
              </a:rPr>
              <a:t>Phone</a:t>
            </a:r>
            <a:r>
              <a:rPr lang="pt-PT" dirty="0">
                <a:latin typeface="Cuprum" panose="02000506000000020004" pitchFamily="2" charset="0"/>
              </a:rPr>
              <a:t> </a:t>
            </a:r>
            <a:r>
              <a:rPr lang="pt-PT" i="1" dirty="0">
                <a:latin typeface="Cuprum" panose="02000506000000020004" pitchFamily="2" charset="0"/>
              </a:rPr>
              <a:t>+351 211 956 542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dirty="0">
                <a:latin typeface="Cuprum" panose="02000506000000020004" pitchFamily="2" charset="0"/>
              </a:rPr>
              <a:t>Fax </a:t>
            </a:r>
            <a:r>
              <a:rPr lang="pt-PT" i="1" dirty="0">
                <a:latin typeface="Cuprum" panose="02000506000000020004" pitchFamily="2" charset="0"/>
              </a:rPr>
              <a:t>+351 211 956 546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i="1" dirty="0">
                <a:latin typeface="Cuprum" panose="02000506000000020004" pitchFamily="2" charset="0"/>
              </a:rPr>
              <a:t>Av. 5 de Outubro, 70 - 8º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i="1" dirty="0">
                <a:latin typeface="Cuprum" panose="02000506000000020004" pitchFamily="2" charset="0"/>
              </a:rPr>
              <a:t>1050-059 Lisboa</a:t>
            </a:r>
            <a:endParaRPr lang="pt-PT" dirty="0">
              <a:latin typeface="Cuprum" panose="02000506000000020004" pitchFamily="2" charset="0"/>
            </a:endParaRPr>
          </a:p>
          <a:p>
            <a:endParaRPr lang="pt-PT" dirty="0"/>
          </a:p>
        </p:txBody>
      </p:sp>
      <p:pic>
        <p:nvPicPr>
          <p:cNvPr id="10" name="Gráfico 9" descr="Ligação">
            <a:hlinkClick r:id="rId4"/>
            <a:extLst>
              <a:ext uri="{FF2B5EF4-FFF2-40B4-BE49-F238E27FC236}">
                <a16:creationId xmlns:a16="http://schemas.microsoft.com/office/drawing/2014/main" id="{94FEE86B-CC3D-440D-95CD-86E5C863F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9574" y="3838853"/>
            <a:ext cx="369332" cy="36933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DA2C58-3419-4A24-B96D-6FDAFDC7C045}"/>
              </a:ext>
            </a:extLst>
          </p:cNvPr>
          <p:cNvSpPr txBox="1"/>
          <p:nvPr/>
        </p:nvSpPr>
        <p:spPr>
          <a:xfrm>
            <a:off x="7509393" y="3788717"/>
            <a:ext cx="337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u="sng" dirty="0">
                <a:solidFill>
                  <a:srgbClr val="009EE3"/>
                </a:solidFill>
                <a:uFill>
                  <a:solidFill>
                    <a:schemeClr val="bg1"/>
                  </a:solidFill>
                </a:uFill>
                <a:latin typeface="Cuprum" panose="02000506000000020004" pitchFamily="2" charset="0"/>
                <a:hlinkClick r:id="rId4"/>
              </a:rPr>
              <a:t>https://www.plux.info/index.php/en/</a:t>
            </a:r>
            <a:endParaRPr lang="pt-PT" u="sng" dirty="0">
              <a:solidFill>
                <a:srgbClr val="009EE3"/>
              </a:solidFill>
              <a:uFill>
                <a:solidFill>
                  <a:schemeClr val="bg1"/>
                </a:solidFill>
              </a:uFill>
              <a:latin typeface="Cuprum" panose="02000506000000020004" pitchFamily="2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EED9933-A532-412E-9C28-ABC3096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>
            <a:extLst>
              <a:ext uri="{FF2B5EF4-FFF2-40B4-BE49-F238E27FC236}">
                <a16:creationId xmlns:a16="http://schemas.microsoft.com/office/drawing/2014/main" id="{BC43D86C-3593-446F-9460-7B7E8B668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2723"/>
            <a:ext cx="12192000" cy="1028048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07289385-160D-4AE4-BB4B-606F73F20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7" t="28254" r="62768" b="36395"/>
          <a:stretch/>
        </p:blipFill>
        <p:spPr>
          <a:xfrm>
            <a:off x="2993574" y="1883229"/>
            <a:ext cx="5159828" cy="4974771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2DC345E1-9448-4970-A818-07C3BBD4B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3" y="3943024"/>
            <a:ext cx="3551143" cy="1451811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0CCD5329-DE76-4167-93FD-D6A06F4A40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906995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A4E96A3E-5B70-44DD-A107-5A426C461DA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4624" r="12947" b="12675"/>
          <a:stretch/>
        </p:blipFill>
        <p:spPr>
          <a:xfrm>
            <a:off x="7304695" y="4460249"/>
            <a:ext cx="4887305" cy="1234750"/>
          </a:xfrm>
          <a:prstGeom prst="rect">
            <a:avLst/>
          </a:prstGeom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B92C9053-AC87-42F1-B1B8-8E5845409FF4}"/>
              </a:ext>
            </a:extLst>
          </p:cNvPr>
          <p:cNvSpPr/>
          <p:nvPr/>
        </p:nvSpPr>
        <p:spPr>
          <a:xfrm>
            <a:off x="7870371" y="2133600"/>
            <a:ext cx="4321629" cy="156754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C52D2DA-9DF0-4FCD-B593-C2C3F2C5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540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reveal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Electrocardiographic Signal (ECG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Characteristics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2901088-553B-4624-96FC-0699E2C194D8}"/>
              </a:ext>
            </a:extLst>
          </p:cNvPr>
          <p:cNvGrpSpPr/>
          <p:nvPr/>
        </p:nvGrpSpPr>
        <p:grpSpPr>
          <a:xfrm>
            <a:off x="3564560" y="2565919"/>
            <a:ext cx="7027240" cy="3205445"/>
            <a:chOff x="3564560" y="2565919"/>
            <a:chExt cx="7027240" cy="3205445"/>
          </a:xfrm>
        </p:grpSpPr>
        <p:cxnSp>
          <p:nvCxnSpPr>
            <p:cNvPr id="9" name="Conexão reta 8">
              <a:extLst>
                <a:ext uri="{FF2B5EF4-FFF2-40B4-BE49-F238E27FC236}">
                  <a16:creationId xmlns:a16="http://schemas.microsoft.com/office/drawing/2014/main" id="{E6ADF0C4-A84C-400F-968D-2B29E4B2C668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V="1">
              <a:off x="3564560" y="2565919"/>
              <a:ext cx="3033735" cy="311356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xão reta 9">
              <a:extLst>
                <a:ext uri="{FF2B5EF4-FFF2-40B4-BE49-F238E27FC236}">
                  <a16:creationId xmlns:a16="http://schemas.microsoft.com/office/drawing/2014/main" id="{EA7FC5F5-5C0F-44D6-A329-626F7920BE8F}"/>
                </a:ext>
              </a:extLst>
            </p:cNvPr>
            <p:cNvCxnSpPr>
              <a:cxnSpLocks/>
              <a:stCxn id="29" idx="6"/>
            </p:cNvCxnSpPr>
            <p:nvPr/>
          </p:nvCxnSpPr>
          <p:spPr>
            <a:xfrm flipV="1">
              <a:off x="5924693" y="4758612"/>
              <a:ext cx="4667107" cy="1012752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4151E578-00CF-4D7E-8326-34CE07E6F0CE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842DEF17-9873-4EBA-9DFA-12541D8A4F62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A7DEC1C5-304F-4E2A-8BBF-90BA43C2C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077"/>
            <a:stretch/>
          </p:blipFill>
          <p:spPr>
            <a:xfrm>
              <a:off x="6598295" y="2836506"/>
              <a:ext cx="4307524" cy="1213820"/>
            </a:xfrm>
            <a:prstGeom prst="rect">
              <a:avLst/>
            </a:prstGeom>
          </p:spPr>
        </p:pic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56156AAC-2474-4A4B-9265-4EB626101F37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6FAC664-07E1-44BC-9424-08B71EEE2DBA}"/>
              </a:ext>
            </a:extLst>
          </p:cNvPr>
          <p:cNvGrpSpPr/>
          <p:nvPr/>
        </p:nvGrpSpPr>
        <p:grpSpPr>
          <a:xfrm>
            <a:off x="3508310" y="5639578"/>
            <a:ext cx="2435290" cy="961053"/>
            <a:chOff x="3508310" y="5449078"/>
            <a:chExt cx="2435290" cy="961053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B3A1DE4-9E2A-4405-9336-46BE773C5D50}"/>
                </a:ext>
              </a:extLst>
            </p:cNvPr>
            <p:cNvSpPr/>
            <p:nvPr/>
          </p:nvSpPr>
          <p:spPr>
            <a:xfrm>
              <a:off x="5540595" y="5492222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916B0B4-F999-405D-9446-BC2C080F7993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F89D326-F660-4148-8E1C-8B419C53FF5A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75759" y="2684968"/>
            <a:ext cx="968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Periodic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714232" y="3534444"/>
            <a:ext cx="5534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Involuntary</a:t>
            </a:r>
            <a:r>
              <a:rPr lang="en-GB" sz="2000" dirty="0">
                <a:latin typeface="Cuprum" panose="02000506000000020004" pitchFamily="2" charset="0"/>
              </a:rPr>
              <a:t> </a:t>
            </a:r>
          </a:p>
          <a:p>
            <a:pPr lvl="1">
              <a:buClr>
                <a:srgbClr val="6C6C6C"/>
              </a:buClr>
            </a:pPr>
            <a:r>
              <a:rPr lang="en-GB" sz="1600" dirty="0">
                <a:latin typeface="Cuprum" panose="02000506000000020004" pitchFamily="2" charset="0"/>
              </a:rPr>
              <a:t>(modulated by autonomic nervous system)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682689" y="3119712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Frequency Range:</a:t>
            </a:r>
            <a:r>
              <a:rPr lang="en-GB" sz="2000" dirty="0">
                <a:latin typeface="Cuprum" panose="02000506000000020004" pitchFamily="2" charset="0"/>
              </a:rPr>
              <a:t> [0.5; 40] Hz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72E4EB7-7280-45A2-BD52-1A1597A47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44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B7448-E518-4040-BECA-71BAA166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Physiological Signals -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228580D-0020-4265-801B-29013875E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pt-PT" dirty="0"/>
              <a:t> </a:t>
            </a:r>
            <a:r>
              <a:rPr lang="en-GB" sz="2400" b="1" dirty="0"/>
              <a:t>Electrocardiographic Signal (ECG</a:t>
            </a:r>
            <a:r>
              <a:rPr lang="en-GB" dirty="0"/>
              <a:t>)</a:t>
            </a:r>
          </a:p>
          <a:p>
            <a:pPr marL="360000" lvl="1">
              <a:buClr>
                <a:srgbClr val="6C6C6C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Applications</a:t>
            </a:r>
          </a:p>
          <a:p>
            <a:pPr marL="457200" lvl="1" indent="0">
              <a:buClr>
                <a:srgbClr val="6C6C6C"/>
              </a:buClr>
              <a:buNone/>
            </a:pPr>
            <a:endParaRPr lang="en-GB" sz="2000" dirty="0">
              <a:highlight>
                <a:srgbClr val="FFFF00"/>
              </a:highlight>
            </a:endParaRPr>
          </a:p>
          <a:p>
            <a:pPr marL="457200" lvl="1" indent="0">
              <a:buClr>
                <a:srgbClr val="6C6C6C"/>
              </a:buClr>
              <a:buNone/>
            </a:pPr>
            <a:r>
              <a:rPr lang="en-GB" sz="2000" dirty="0">
                <a:highlight>
                  <a:srgbClr val="FFFF00"/>
                </a:highlight>
              </a:rPr>
              <a:t>       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910F236-BB7F-4AC9-A06C-81D6817AB863}"/>
              </a:ext>
            </a:extLst>
          </p:cNvPr>
          <p:cNvSpPr txBox="1"/>
          <p:nvPr/>
        </p:nvSpPr>
        <p:spPr>
          <a:xfrm>
            <a:off x="1575456" y="2703796"/>
            <a:ext cx="378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E84D0E"/>
                </a:solidFill>
                <a:latin typeface="Cuprum" panose="02000506000000020004" pitchFamily="2" charset="0"/>
              </a:rPr>
              <a:t>Heart Rate Variability Analysis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72B7EB1-AA52-46A1-B513-3259D70F909C}"/>
              </a:ext>
            </a:extLst>
          </p:cNvPr>
          <p:cNvSpPr txBox="1"/>
          <p:nvPr/>
        </p:nvSpPr>
        <p:spPr>
          <a:xfrm>
            <a:off x="813160" y="3107141"/>
            <a:ext cx="5534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94C11E"/>
                </a:solidFill>
                <a:latin typeface="Cuprum" panose="02000506000000020004" pitchFamily="2" charset="0"/>
              </a:rPr>
              <a:t>Monitorization of Vital Signs</a:t>
            </a:r>
            <a:endParaRPr lang="en-GB" sz="2000" dirty="0">
              <a:latin typeface="Cuprum" panose="02000506000000020004" pitchFamily="2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25ABABF0-628A-47AA-9339-7949DA7589E3}"/>
              </a:ext>
            </a:extLst>
          </p:cNvPr>
          <p:cNvSpPr txBox="1"/>
          <p:nvPr/>
        </p:nvSpPr>
        <p:spPr>
          <a:xfrm>
            <a:off x="1764675" y="3524384"/>
            <a:ext cx="444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rgbClr val="6C6C6C"/>
              </a:buClr>
            </a:pPr>
            <a:r>
              <a:rPr lang="en-GB" sz="2000" dirty="0">
                <a:solidFill>
                  <a:srgbClr val="00AEEF"/>
                </a:solidFill>
                <a:latin typeface="Cuprum" panose="02000506000000020004" pitchFamily="2" charset="0"/>
              </a:rPr>
              <a:t>Biometric Authentication</a:t>
            </a:r>
            <a:endParaRPr lang="en-GB" sz="2000" dirty="0">
              <a:latin typeface="Cuprum" panose="02000506000000020004" pitchFamily="2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97B78F9-15BC-441F-9DBB-C617BBBA7B07}"/>
              </a:ext>
            </a:extLst>
          </p:cNvPr>
          <p:cNvGrpSpPr/>
          <p:nvPr/>
        </p:nvGrpSpPr>
        <p:grpSpPr>
          <a:xfrm>
            <a:off x="3564560" y="2565919"/>
            <a:ext cx="7027240" cy="3205445"/>
            <a:chOff x="3564560" y="2565919"/>
            <a:chExt cx="7027240" cy="3205445"/>
          </a:xfrm>
        </p:grpSpPr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F5DC78C2-D9B8-4452-AEDD-75154C48031C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V="1">
              <a:off x="3564560" y="2565919"/>
              <a:ext cx="3033735" cy="3113568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 reta 21">
              <a:extLst>
                <a:ext uri="{FF2B5EF4-FFF2-40B4-BE49-F238E27FC236}">
                  <a16:creationId xmlns:a16="http://schemas.microsoft.com/office/drawing/2014/main" id="{D17B0AF7-EF26-44EE-A1BF-47A4F03E2F0D}"/>
                </a:ext>
              </a:extLst>
            </p:cNvPr>
            <p:cNvCxnSpPr>
              <a:cxnSpLocks/>
              <a:stCxn id="27" idx="6"/>
            </p:cNvCxnSpPr>
            <p:nvPr/>
          </p:nvCxnSpPr>
          <p:spPr>
            <a:xfrm flipV="1">
              <a:off x="5924693" y="4758612"/>
              <a:ext cx="4667107" cy="1012752"/>
            </a:xfrm>
            <a:prstGeom prst="line">
              <a:avLst/>
            </a:prstGeom>
            <a:ln w="38100">
              <a:solidFill>
                <a:srgbClr val="00AE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33C4381-BB97-4F80-88C0-C6FF1EC8603D}"/>
              </a:ext>
            </a:extLst>
          </p:cNvPr>
          <p:cNvGrpSpPr/>
          <p:nvPr/>
        </p:nvGrpSpPr>
        <p:grpSpPr>
          <a:xfrm>
            <a:off x="6488660" y="2425958"/>
            <a:ext cx="4446815" cy="2332654"/>
            <a:chOff x="6488660" y="2425958"/>
            <a:chExt cx="4446815" cy="233265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534AE11-09DB-4397-AF1D-A9985CD5E6D2}"/>
                </a:ext>
              </a:extLst>
            </p:cNvPr>
            <p:cNvSpPr/>
            <p:nvPr/>
          </p:nvSpPr>
          <p:spPr>
            <a:xfrm>
              <a:off x="6488660" y="2425958"/>
              <a:ext cx="4446815" cy="233265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A7BBC2F9-8A23-4F49-B38C-5C0B732BC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077"/>
            <a:stretch/>
          </p:blipFill>
          <p:spPr>
            <a:xfrm>
              <a:off x="6598295" y="2836506"/>
              <a:ext cx="4307524" cy="1213820"/>
            </a:xfrm>
            <a:prstGeom prst="rect">
              <a:avLst/>
            </a:prstGeom>
          </p:spPr>
        </p:pic>
      </p:grpSp>
      <p:sp>
        <p:nvSpPr>
          <p:cNvPr id="35" name="Retângulo 34">
            <a:extLst>
              <a:ext uri="{FF2B5EF4-FFF2-40B4-BE49-F238E27FC236}">
                <a16:creationId xmlns:a16="http://schemas.microsoft.com/office/drawing/2014/main" id="{B6A61E9A-DCCA-494C-88B1-216382AFD88C}"/>
              </a:ext>
            </a:extLst>
          </p:cNvPr>
          <p:cNvSpPr/>
          <p:nvPr/>
        </p:nvSpPr>
        <p:spPr>
          <a:xfrm>
            <a:off x="4584700" y="5375519"/>
            <a:ext cx="800100" cy="391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092EEC2-537D-427D-8EBC-6BBC285F3356}"/>
              </a:ext>
            </a:extLst>
          </p:cNvPr>
          <p:cNvGrpSpPr/>
          <p:nvPr/>
        </p:nvGrpSpPr>
        <p:grpSpPr>
          <a:xfrm>
            <a:off x="3508310" y="5639578"/>
            <a:ext cx="2435290" cy="961053"/>
            <a:chOff x="3508310" y="5449078"/>
            <a:chExt cx="2435290" cy="96105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7E90323-A78B-4400-B26A-F67D727D2A73}"/>
                </a:ext>
              </a:extLst>
            </p:cNvPr>
            <p:cNvSpPr/>
            <p:nvPr/>
          </p:nvSpPr>
          <p:spPr>
            <a:xfrm>
              <a:off x="5540595" y="5492222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3EBD936-55A3-4478-860E-FCDDD7466DBA}"/>
                </a:ext>
              </a:extLst>
            </p:cNvPr>
            <p:cNvSpPr/>
            <p:nvPr/>
          </p:nvSpPr>
          <p:spPr>
            <a:xfrm>
              <a:off x="3508310" y="5463024"/>
              <a:ext cx="384098" cy="17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8AF2201-B180-4F3A-9043-AFEFB492E8BE}"/>
                </a:ext>
              </a:extLst>
            </p:cNvPr>
            <p:cNvSpPr/>
            <p:nvPr/>
          </p:nvSpPr>
          <p:spPr>
            <a:xfrm>
              <a:off x="3508310" y="5449078"/>
              <a:ext cx="2435290" cy="961053"/>
            </a:xfrm>
            <a:prstGeom prst="roundRect">
              <a:avLst/>
            </a:prstGeom>
            <a:noFill/>
            <a:ln w="38100">
              <a:solidFill>
                <a:srgbClr val="00AE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6709F52-3429-4ED0-9940-CA1D8E21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427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75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pensignals_tool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osignalsnotebooks.potx" id="{61B10F98-FAA3-4A18-95FE-169EFB846A27}" vid="{B3F877C4-9248-4B5A-AD9A-C0ED27380C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1966</Words>
  <Application>Microsoft Office PowerPoint</Application>
  <PresentationFormat>Ecrã Panorâmico</PresentationFormat>
  <Paragraphs>377</Paragraphs>
  <Slides>46</Slides>
  <Notes>16</Notes>
  <HiddenSlides>1</HiddenSlides>
  <MMClips>1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Cuprum</vt:lpstr>
      <vt:lpstr>medium-content-serif-font</vt:lpstr>
      <vt:lpstr>Symbol</vt:lpstr>
      <vt:lpstr>opensignals_tools_template</vt:lpstr>
      <vt:lpstr>Apresentação do PowerPoint</vt:lpstr>
      <vt:lpstr>Apresentação do PowerPoint</vt:lpstr>
      <vt:lpstr>Presentation Agenda</vt:lpstr>
      <vt:lpstr>Apresentação do PowerPoint</vt:lpstr>
      <vt:lpstr>Apresentação do PowerPoint</vt:lpstr>
      <vt:lpstr>Apresentação do PowerPoint</vt:lpstr>
      <vt:lpstr>Physiological Signals - Examples</vt:lpstr>
      <vt:lpstr>Physiological Signals - Examples</vt:lpstr>
      <vt:lpstr>Apresentação do PowerPoint</vt:lpstr>
      <vt:lpstr>Physiological Signals - Examples</vt:lpstr>
      <vt:lpstr>Physiological Signals - Examples</vt:lpstr>
      <vt:lpstr>Apresentação do PowerPoint</vt:lpstr>
      <vt:lpstr>Physiological Signals - Examples</vt:lpstr>
      <vt:lpstr>Physiological Signals - Examples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biosignalsplux Hub</vt:lpstr>
      <vt:lpstr>biosignalsplux Sensors</vt:lpstr>
      <vt:lpstr>biosignalsplux Sensors</vt:lpstr>
      <vt:lpstr>biosignalsplux Sensors</vt:lpstr>
      <vt:lpstr>biosignalsplux Sync</vt:lpstr>
      <vt:lpstr>biosignalsplux - Options</vt:lpstr>
      <vt:lpstr>biosignalsplux - Options</vt:lpstr>
      <vt:lpstr>biosignalsplux - Options</vt:lpstr>
      <vt:lpstr>Apresentação do PowerPoint</vt:lpstr>
      <vt:lpstr>biosignalsplux API List</vt:lpstr>
      <vt:lpstr>Signal Samples</vt:lpstr>
      <vt:lpstr>Apresentação do PowerPoint</vt:lpstr>
      <vt:lpstr>Apresentação do PowerPoint</vt:lpstr>
      <vt:lpstr>Apresentação do PowerPoint</vt:lpstr>
      <vt:lpstr>Description</vt:lpstr>
      <vt:lpstr>Jupyter Notebook</vt:lpstr>
      <vt:lpstr>Purposes</vt:lpstr>
      <vt:lpstr>Notebook Categories</vt:lpstr>
      <vt:lpstr>Notebook Categories</vt:lpstr>
      <vt:lpstr>Notebook Example</vt:lpstr>
      <vt:lpstr>Demonstration</vt:lpstr>
      <vt:lpstr>“Hands On” Challenge</vt:lpstr>
      <vt:lpstr>biosignalsplux</vt:lpstr>
      <vt:lpstr>User Contributions</vt:lpstr>
      <vt:lpstr>Created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Ramos</dc:creator>
  <cp:lastModifiedBy>Guilherme Ramos</cp:lastModifiedBy>
  <cp:revision>61</cp:revision>
  <dcterms:created xsi:type="dcterms:W3CDTF">2019-02-03T12:49:31Z</dcterms:created>
  <dcterms:modified xsi:type="dcterms:W3CDTF">2019-02-21T22:03:18Z</dcterms:modified>
</cp:coreProperties>
</file>